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handoutMasterIdLst>
    <p:handoutMasterId r:id="rId41"/>
  </p:handoutMasterIdLst>
  <p:sldIdLst>
    <p:sldId id="256" r:id="rId2"/>
    <p:sldId id="257" r:id="rId3"/>
    <p:sldId id="258" r:id="rId4"/>
    <p:sldId id="259" r:id="rId5"/>
    <p:sldId id="261" r:id="rId6"/>
    <p:sldId id="262" r:id="rId7"/>
    <p:sldId id="263" r:id="rId8"/>
    <p:sldId id="264" r:id="rId9"/>
    <p:sldId id="265" r:id="rId10"/>
    <p:sldId id="266" r:id="rId11"/>
    <p:sldId id="268" r:id="rId12"/>
    <p:sldId id="269" r:id="rId13"/>
    <p:sldId id="270" r:id="rId14"/>
    <p:sldId id="293" r:id="rId15"/>
    <p:sldId id="294"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B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94660"/>
  </p:normalViewPr>
  <p:slideViewPr>
    <p:cSldViewPr snapToGrid="0">
      <p:cViewPr varScale="1">
        <p:scale>
          <a:sx n="77" d="100"/>
          <a:sy n="77" d="100"/>
        </p:scale>
        <p:origin x="811"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89CB285-4C62-CCFC-CD85-FE94EEC0BF7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4C088D6-ED61-155B-F704-A2296575179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70BCAF-ECDC-4470-8856-60588680395A}" type="datetimeFigureOut">
              <a:rPr lang="en-US" smtClean="0"/>
              <a:t>5/24/2024</a:t>
            </a:fld>
            <a:endParaRPr lang="en-US"/>
          </a:p>
        </p:txBody>
      </p:sp>
      <p:sp>
        <p:nvSpPr>
          <p:cNvPr id="4" name="Footer Placeholder 3">
            <a:extLst>
              <a:ext uri="{FF2B5EF4-FFF2-40B4-BE49-F238E27FC236}">
                <a16:creationId xmlns:a16="http://schemas.microsoft.com/office/drawing/2014/main" id="{CCD7FA4D-709F-E94C-D84B-CDE105D20C8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96F8F96-4CE5-BF03-196A-97AA3661894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2A0BE1-5355-4DBC-B943-CF78D8FD5738}" type="slidenum">
              <a:rPr lang="en-US" smtClean="0"/>
              <a:t>‹#›</a:t>
            </a:fld>
            <a:endParaRPr lang="en-US"/>
          </a:p>
        </p:txBody>
      </p:sp>
    </p:spTree>
    <p:extLst>
      <p:ext uri="{BB962C8B-B14F-4D97-AF65-F5344CB8AC3E}">
        <p14:creationId xmlns:p14="http://schemas.microsoft.com/office/powerpoint/2010/main" val="175273214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47951A-9EE4-4613-B2A0-5ACC659D65A0}" type="datetimeFigureOut">
              <a:rPr lang="en-US" smtClean="0"/>
              <a:t>5/24/2024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AD4758-98DE-4449-A184-26B4AD351721}" type="slidenum">
              <a:rPr lang="en-US" smtClean="0"/>
              <a:t>‹#›</a:t>
            </a:fld>
            <a:endParaRPr lang="en-US"/>
          </a:p>
        </p:txBody>
      </p:sp>
    </p:spTree>
    <p:extLst>
      <p:ext uri="{BB962C8B-B14F-4D97-AF65-F5344CB8AC3E}">
        <p14:creationId xmlns:p14="http://schemas.microsoft.com/office/powerpoint/2010/main" val="836345756"/>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67562-B2A1-77D8-8EB8-E504DFD210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030372-BB8A-6EE4-0EC7-0547B3ADAF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E5950B1-363E-03BF-231E-386964D324D7}"/>
              </a:ext>
            </a:extLst>
          </p:cNvPr>
          <p:cNvSpPr>
            <a:spLocks noGrp="1"/>
          </p:cNvSpPr>
          <p:nvPr>
            <p:ph type="dt" sz="half" idx="10"/>
          </p:nvPr>
        </p:nvSpPr>
        <p:spPr/>
        <p:txBody>
          <a:bodyPr/>
          <a:lstStyle/>
          <a:p>
            <a:fld id="{746FE403-D7E0-4922-8467-A92DC58413CF}" type="datetime1">
              <a:rPr lang="en-US" smtClean="0"/>
              <a:t>5/24/2024</a:t>
            </a:fld>
            <a:endParaRPr lang="en-US"/>
          </a:p>
        </p:txBody>
      </p:sp>
      <p:sp>
        <p:nvSpPr>
          <p:cNvPr id="5" name="Footer Placeholder 4">
            <a:extLst>
              <a:ext uri="{FF2B5EF4-FFF2-40B4-BE49-F238E27FC236}">
                <a16:creationId xmlns:a16="http://schemas.microsoft.com/office/drawing/2014/main" id="{A2E155D4-4B76-C5F6-9FD3-1159310DD3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D85DA6-E316-CA56-822E-55F05690DC5F}"/>
              </a:ext>
            </a:extLst>
          </p:cNvPr>
          <p:cNvSpPr>
            <a:spLocks noGrp="1"/>
          </p:cNvSpPr>
          <p:nvPr>
            <p:ph type="sldNum" sz="quarter" idx="12"/>
          </p:nvPr>
        </p:nvSpPr>
        <p:spPr/>
        <p:txBody>
          <a:bodyPr/>
          <a:lstStyle/>
          <a:p>
            <a:fld id="{E89869E3-42B4-4A01-858D-120F85712B10}" type="slidenum">
              <a:rPr lang="en-US" smtClean="0"/>
              <a:t>‹#›</a:t>
            </a:fld>
            <a:endParaRPr lang="en-US"/>
          </a:p>
        </p:txBody>
      </p:sp>
    </p:spTree>
    <p:extLst>
      <p:ext uri="{BB962C8B-B14F-4D97-AF65-F5344CB8AC3E}">
        <p14:creationId xmlns:p14="http://schemas.microsoft.com/office/powerpoint/2010/main" val="3606352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A617F-7096-424C-231E-1642157FDE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F5C8118-B6E1-D6CE-CBEE-694608669F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D6752C-80B6-71FF-8681-DD619D32C5DD}"/>
              </a:ext>
            </a:extLst>
          </p:cNvPr>
          <p:cNvSpPr>
            <a:spLocks noGrp="1"/>
          </p:cNvSpPr>
          <p:nvPr>
            <p:ph type="dt" sz="half" idx="10"/>
          </p:nvPr>
        </p:nvSpPr>
        <p:spPr/>
        <p:txBody>
          <a:bodyPr/>
          <a:lstStyle/>
          <a:p>
            <a:fld id="{DA8CCD7D-9617-4040-AE71-536F26B37E1C}" type="datetime1">
              <a:rPr lang="en-US" smtClean="0"/>
              <a:t>5/24/2024</a:t>
            </a:fld>
            <a:endParaRPr lang="en-US"/>
          </a:p>
        </p:txBody>
      </p:sp>
      <p:sp>
        <p:nvSpPr>
          <p:cNvPr id="5" name="Footer Placeholder 4">
            <a:extLst>
              <a:ext uri="{FF2B5EF4-FFF2-40B4-BE49-F238E27FC236}">
                <a16:creationId xmlns:a16="http://schemas.microsoft.com/office/drawing/2014/main" id="{32750E48-6921-52BE-A618-D8C2E82B8C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62BA29-F9A1-3CE7-2110-0ABA26C192AE}"/>
              </a:ext>
            </a:extLst>
          </p:cNvPr>
          <p:cNvSpPr>
            <a:spLocks noGrp="1"/>
          </p:cNvSpPr>
          <p:nvPr>
            <p:ph type="sldNum" sz="quarter" idx="12"/>
          </p:nvPr>
        </p:nvSpPr>
        <p:spPr/>
        <p:txBody>
          <a:bodyPr/>
          <a:lstStyle/>
          <a:p>
            <a:fld id="{E89869E3-42B4-4A01-858D-120F85712B10}" type="slidenum">
              <a:rPr lang="en-US" smtClean="0"/>
              <a:t>‹#›</a:t>
            </a:fld>
            <a:endParaRPr lang="en-US"/>
          </a:p>
        </p:txBody>
      </p:sp>
    </p:spTree>
    <p:extLst>
      <p:ext uri="{BB962C8B-B14F-4D97-AF65-F5344CB8AC3E}">
        <p14:creationId xmlns:p14="http://schemas.microsoft.com/office/powerpoint/2010/main" val="1703271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FD79F8-2579-E1AB-7466-EFC893D763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9F63B5A-5683-1843-D124-429304327D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AD1890-94DE-5AA5-95F6-8947FB8CBFB0}"/>
              </a:ext>
            </a:extLst>
          </p:cNvPr>
          <p:cNvSpPr>
            <a:spLocks noGrp="1"/>
          </p:cNvSpPr>
          <p:nvPr>
            <p:ph type="dt" sz="half" idx="10"/>
          </p:nvPr>
        </p:nvSpPr>
        <p:spPr/>
        <p:txBody>
          <a:bodyPr/>
          <a:lstStyle/>
          <a:p>
            <a:fld id="{13446B73-1DED-43AF-AB67-A791562CBCA2}" type="datetime1">
              <a:rPr lang="en-US" smtClean="0"/>
              <a:t>5/24/2024</a:t>
            </a:fld>
            <a:endParaRPr lang="en-US"/>
          </a:p>
        </p:txBody>
      </p:sp>
      <p:sp>
        <p:nvSpPr>
          <p:cNvPr id="5" name="Footer Placeholder 4">
            <a:extLst>
              <a:ext uri="{FF2B5EF4-FFF2-40B4-BE49-F238E27FC236}">
                <a16:creationId xmlns:a16="http://schemas.microsoft.com/office/drawing/2014/main" id="{86A3DC9A-ABA3-A4AD-B1D6-E55470C071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79F8E4-2536-C768-5CBB-93C22C1203BF}"/>
              </a:ext>
            </a:extLst>
          </p:cNvPr>
          <p:cNvSpPr>
            <a:spLocks noGrp="1"/>
          </p:cNvSpPr>
          <p:nvPr>
            <p:ph type="sldNum" sz="quarter" idx="12"/>
          </p:nvPr>
        </p:nvSpPr>
        <p:spPr/>
        <p:txBody>
          <a:bodyPr/>
          <a:lstStyle/>
          <a:p>
            <a:fld id="{E89869E3-42B4-4A01-858D-120F85712B10}" type="slidenum">
              <a:rPr lang="en-US" smtClean="0"/>
              <a:t>‹#›</a:t>
            </a:fld>
            <a:endParaRPr lang="en-US"/>
          </a:p>
        </p:txBody>
      </p:sp>
    </p:spTree>
    <p:extLst>
      <p:ext uri="{BB962C8B-B14F-4D97-AF65-F5344CB8AC3E}">
        <p14:creationId xmlns:p14="http://schemas.microsoft.com/office/powerpoint/2010/main" val="2830960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7F243-E935-DDAD-FFD2-6631F3A539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6F93A4-0291-0FCE-3F09-F32CB617AD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831C32-E216-C3E6-D45C-567430E47112}"/>
              </a:ext>
            </a:extLst>
          </p:cNvPr>
          <p:cNvSpPr>
            <a:spLocks noGrp="1"/>
          </p:cNvSpPr>
          <p:nvPr>
            <p:ph type="dt" sz="half" idx="10"/>
          </p:nvPr>
        </p:nvSpPr>
        <p:spPr/>
        <p:txBody>
          <a:bodyPr/>
          <a:lstStyle/>
          <a:p>
            <a:fld id="{E78B6704-9BBF-4612-9406-07076D38DB8D}" type="datetime1">
              <a:rPr lang="en-US" smtClean="0"/>
              <a:t>5/24/2024</a:t>
            </a:fld>
            <a:endParaRPr lang="en-US"/>
          </a:p>
        </p:txBody>
      </p:sp>
      <p:sp>
        <p:nvSpPr>
          <p:cNvPr id="5" name="Footer Placeholder 4">
            <a:extLst>
              <a:ext uri="{FF2B5EF4-FFF2-40B4-BE49-F238E27FC236}">
                <a16:creationId xmlns:a16="http://schemas.microsoft.com/office/drawing/2014/main" id="{D565DA7A-9A94-4551-2F86-2F388693F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817413-9C77-034A-F578-44E71DFF2766}"/>
              </a:ext>
            </a:extLst>
          </p:cNvPr>
          <p:cNvSpPr>
            <a:spLocks noGrp="1"/>
          </p:cNvSpPr>
          <p:nvPr>
            <p:ph type="sldNum" sz="quarter" idx="12"/>
          </p:nvPr>
        </p:nvSpPr>
        <p:spPr/>
        <p:txBody>
          <a:bodyPr/>
          <a:lstStyle/>
          <a:p>
            <a:fld id="{E89869E3-42B4-4A01-858D-120F85712B10}" type="slidenum">
              <a:rPr lang="en-US" smtClean="0"/>
              <a:t>‹#›</a:t>
            </a:fld>
            <a:endParaRPr lang="en-US"/>
          </a:p>
        </p:txBody>
      </p:sp>
    </p:spTree>
    <p:extLst>
      <p:ext uri="{BB962C8B-B14F-4D97-AF65-F5344CB8AC3E}">
        <p14:creationId xmlns:p14="http://schemas.microsoft.com/office/powerpoint/2010/main" val="1951383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ACC06-01F9-770B-02C4-814A46D601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D3321A-DF48-7084-F159-B436B72D38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135C10-6723-BE1D-ABF3-65A21590E31D}"/>
              </a:ext>
            </a:extLst>
          </p:cNvPr>
          <p:cNvSpPr>
            <a:spLocks noGrp="1"/>
          </p:cNvSpPr>
          <p:nvPr>
            <p:ph type="dt" sz="half" idx="10"/>
          </p:nvPr>
        </p:nvSpPr>
        <p:spPr/>
        <p:txBody>
          <a:bodyPr/>
          <a:lstStyle/>
          <a:p>
            <a:fld id="{27DF78F0-7B88-4E24-A485-D0629BDDEE3E}" type="datetime1">
              <a:rPr lang="en-US" smtClean="0"/>
              <a:t>5/24/2024</a:t>
            </a:fld>
            <a:endParaRPr lang="en-US"/>
          </a:p>
        </p:txBody>
      </p:sp>
      <p:sp>
        <p:nvSpPr>
          <p:cNvPr id="5" name="Footer Placeholder 4">
            <a:extLst>
              <a:ext uri="{FF2B5EF4-FFF2-40B4-BE49-F238E27FC236}">
                <a16:creationId xmlns:a16="http://schemas.microsoft.com/office/drawing/2014/main" id="{548FEA05-8ECF-38E2-B4D2-EB4B0AC76E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EDD386-76FE-8FFB-D8F9-0900F4D3DF88}"/>
              </a:ext>
            </a:extLst>
          </p:cNvPr>
          <p:cNvSpPr>
            <a:spLocks noGrp="1"/>
          </p:cNvSpPr>
          <p:nvPr>
            <p:ph type="sldNum" sz="quarter" idx="12"/>
          </p:nvPr>
        </p:nvSpPr>
        <p:spPr/>
        <p:txBody>
          <a:bodyPr/>
          <a:lstStyle/>
          <a:p>
            <a:fld id="{E89869E3-42B4-4A01-858D-120F85712B10}" type="slidenum">
              <a:rPr lang="en-US" smtClean="0"/>
              <a:t>‹#›</a:t>
            </a:fld>
            <a:endParaRPr lang="en-US"/>
          </a:p>
        </p:txBody>
      </p:sp>
    </p:spTree>
    <p:extLst>
      <p:ext uri="{BB962C8B-B14F-4D97-AF65-F5344CB8AC3E}">
        <p14:creationId xmlns:p14="http://schemas.microsoft.com/office/powerpoint/2010/main" val="2105898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32FB3-75B8-B002-0166-A60E0BE4DA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D27030-88FF-ABE9-E01E-A210F150D2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4020E2-3420-0D6F-4D47-58CB97D236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6025BDE-B1A8-2B7D-DD89-3EF76FD3BDC8}"/>
              </a:ext>
            </a:extLst>
          </p:cNvPr>
          <p:cNvSpPr>
            <a:spLocks noGrp="1"/>
          </p:cNvSpPr>
          <p:nvPr>
            <p:ph type="dt" sz="half" idx="10"/>
          </p:nvPr>
        </p:nvSpPr>
        <p:spPr/>
        <p:txBody>
          <a:bodyPr/>
          <a:lstStyle/>
          <a:p>
            <a:fld id="{6A2C4380-E68D-4DE0-A629-00AA7C09E13C}" type="datetime1">
              <a:rPr lang="en-US" smtClean="0"/>
              <a:t>5/24/2024</a:t>
            </a:fld>
            <a:endParaRPr lang="en-US"/>
          </a:p>
        </p:txBody>
      </p:sp>
      <p:sp>
        <p:nvSpPr>
          <p:cNvPr id="6" name="Footer Placeholder 5">
            <a:extLst>
              <a:ext uri="{FF2B5EF4-FFF2-40B4-BE49-F238E27FC236}">
                <a16:creationId xmlns:a16="http://schemas.microsoft.com/office/drawing/2014/main" id="{0084E466-55C4-A845-E291-02408BC488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5D506D-AB74-E3CE-EFB5-04C7163927C8}"/>
              </a:ext>
            </a:extLst>
          </p:cNvPr>
          <p:cNvSpPr>
            <a:spLocks noGrp="1"/>
          </p:cNvSpPr>
          <p:nvPr>
            <p:ph type="sldNum" sz="quarter" idx="12"/>
          </p:nvPr>
        </p:nvSpPr>
        <p:spPr/>
        <p:txBody>
          <a:bodyPr/>
          <a:lstStyle/>
          <a:p>
            <a:fld id="{E89869E3-42B4-4A01-858D-120F85712B10}" type="slidenum">
              <a:rPr lang="en-US" smtClean="0"/>
              <a:t>‹#›</a:t>
            </a:fld>
            <a:endParaRPr lang="en-US"/>
          </a:p>
        </p:txBody>
      </p:sp>
    </p:spTree>
    <p:extLst>
      <p:ext uri="{BB962C8B-B14F-4D97-AF65-F5344CB8AC3E}">
        <p14:creationId xmlns:p14="http://schemas.microsoft.com/office/powerpoint/2010/main" val="478726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6EB54-203B-EE0B-DE40-2B3C8921BBD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F1FCFD5-C561-6B68-B3E3-4EB3433F42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26F3F5-D665-C0C9-E48D-C592BF8A8A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2269741-9118-41B8-B635-A08AC70166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69AE13-7931-30DC-A10F-4196F9CE72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7A05E9F-F7A3-DE75-924C-2C2626FF3696}"/>
              </a:ext>
            </a:extLst>
          </p:cNvPr>
          <p:cNvSpPr>
            <a:spLocks noGrp="1"/>
          </p:cNvSpPr>
          <p:nvPr>
            <p:ph type="dt" sz="half" idx="10"/>
          </p:nvPr>
        </p:nvSpPr>
        <p:spPr/>
        <p:txBody>
          <a:bodyPr/>
          <a:lstStyle/>
          <a:p>
            <a:fld id="{D0BA0A5A-3B0F-4070-8721-4B28792DD7D8}" type="datetime1">
              <a:rPr lang="en-US" smtClean="0"/>
              <a:t>5/24/2024</a:t>
            </a:fld>
            <a:endParaRPr lang="en-US"/>
          </a:p>
        </p:txBody>
      </p:sp>
      <p:sp>
        <p:nvSpPr>
          <p:cNvPr id="8" name="Footer Placeholder 7">
            <a:extLst>
              <a:ext uri="{FF2B5EF4-FFF2-40B4-BE49-F238E27FC236}">
                <a16:creationId xmlns:a16="http://schemas.microsoft.com/office/drawing/2014/main" id="{FC533E59-B648-CA28-646B-E59023C645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107963-958A-98DF-108D-E8F3A2CA93E0}"/>
              </a:ext>
            </a:extLst>
          </p:cNvPr>
          <p:cNvSpPr>
            <a:spLocks noGrp="1"/>
          </p:cNvSpPr>
          <p:nvPr>
            <p:ph type="sldNum" sz="quarter" idx="12"/>
          </p:nvPr>
        </p:nvSpPr>
        <p:spPr/>
        <p:txBody>
          <a:bodyPr/>
          <a:lstStyle/>
          <a:p>
            <a:fld id="{E89869E3-42B4-4A01-858D-120F85712B10}" type="slidenum">
              <a:rPr lang="en-US" smtClean="0"/>
              <a:t>‹#›</a:t>
            </a:fld>
            <a:endParaRPr lang="en-US"/>
          </a:p>
        </p:txBody>
      </p:sp>
    </p:spTree>
    <p:extLst>
      <p:ext uri="{BB962C8B-B14F-4D97-AF65-F5344CB8AC3E}">
        <p14:creationId xmlns:p14="http://schemas.microsoft.com/office/powerpoint/2010/main" val="1213506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5DCAE-F6C3-F261-1FDD-9AB11F603BD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94BBE1-15C9-EB31-52AF-473C2E066994}"/>
              </a:ext>
            </a:extLst>
          </p:cNvPr>
          <p:cNvSpPr>
            <a:spLocks noGrp="1"/>
          </p:cNvSpPr>
          <p:nvPr>
            <p:ph type="dt" sz="half" idx="10"/>
          </p:nvPr>
        </p:nvSpPr>
        <p:spPr/>
        <p:txBody>
          <a:bodyPr/>
          <a:lstStyle/>
          <a:p>
            <a:fld id="{76A1C07C-472F-4C89-8BE9-8BFD331BF723}" type="datetime1">
              <a:rPr lang="en-US" smtClean="0"/>
              <a:t>5/24/2024</a:t>
            </a:fld>
            <a:endParaRPr lang="en-US"/>
          </a:p>
        </p:txBody>
      </p:sp>
      <p:sp>
        <p:nvSpPr>
          <p:cNvPr id="4" name="Footer Placeholder 3">
            <a:extLst>
              <a:ext uri="{FF2B5EF4-FFF2-40B4-BE49-F238E27FC236}">
                <a16:creationId xmlns:a16="http://schemas.microsoft.com/office/drawing/2014/main" id="{E0E8ED9D-760A-E378-874E-135335448B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BFE808A-C172-8358-6411-8BFF240818CD}"/>
              </a:ext>
            </a:extLst>
          </p:cNvPr>
          <p:cNvSpPr>
            <a:spLocks noGrp="1"/>
          </p:cNvSpPr>
          <p:nvPr>
            <p:ph type="sldNum" sz="quarter" idx="12"/>
          </p:nvPr>
        </p:nvSpPr>
        <p:spPr/>
        <p:txBody>
          <a:bodyPr/>
          <a:lstStyle/>
          <a:p>
            <a:fld id="{E89869E3-42B4-4A01-858D-120F85712B10}" type="slidenum">
              <a:rPr lang="en-US" smtClean="0"/>
              <a:t>‹#›</a:t>
            </a:fld>
            <a:endParaRPr lang="en-US"/>
          </a:p>
        </p:txBody>
      </p:sp>
    </p:spTree>
    <p:extLst>
      <p:ext uri="{BB962C8B-B14F-4D97-AF65-F5344CB8AC3E}">
        <p14:creationId xmlns:p14="http://schemas.microsoft.com/office/powerpoint/2010/main" val="1553802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50BB2B-AA0F-C977-5EBF-77B97895F941}"/>
              </a:ext>
            </a:extLst>
          </p:cNvPr>
          <p:cNvSpPr>
            <a:spLocks noGrp="1"/>
          </p:cNvSpPr>
          <p:nvPr>
            <p:ph type="dt" sz="half" idx="10"/>
          </p:nvPr>
        </p:nvSpPr>
        <p:spPr/>
        <p:txBody>
          <a:bodyPr/>
          <a:lstStyle/>
          <a:p>
            <a:fld id="{2F944FED-896C-47DB-854F-998DC9B5EA03}" type="datetime1">
              <a:rPr lang="en-US" smtClean="0"/>
              <a:t>5/24/2024</a:t>
            </a:fld>
            <a:endParaRPr lang="en-US"/>
          </a:p>
        </p:txBody>
      </p:sp>
      <p:sp>
        <p:nvSpPr>
          <p:cNvPr id="3" name="Footer Placeholder 2">
            <a:extLst>
              <a:ext uri="{FF2B5EF4-FFF2-40B4-BE49-F238E27FC236}">
                <a16:creationId xmlns:a16="http://schemas.microsoft.com/office/drawing/2014/main" id="{6BD798D8-F3DA-FCB6-50D1-55F2A17C210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701B5F-37CC-17FA-DF68-6760E35FF0FA}"/>
              </a:ext>
            </a:extLst>
          </p:cNvPr>
          <p:cNvSpPr>
            <a:spLocks noGrp="1"/>
          </p:cNvSpPr>
          <p:nvPr>
            <p:ph type="sldNum" sz="quarter" idx="12"/>
          </p:nvPr>
        </p:nvSpPr>
        <p:spPr/>
        <p:txBody>
          <a:bodyPr/>
          <a:lstStyle/>
          <a:p>
            <a:fld id="{E89869E3-42B4-4A01-858D-120F85712B10}" type="slidenum">
              <a:rPr lang="en-US" smtClean="0"/>
              <a:t>‹#›</a:t>
            </a:fld>
            <a:endParaRPr lang="en-US"/>
          </a:p>
        </p:txBody>
      </p:sp>
    </p:spTree>
    <p:extLst>
      <p:ext uri="{BB962C8B-B14F-4D97-AF65-F5344CB8AC3E}">
        <p14:creationId xmlns:p14="http://schemas.microsoft.com/office/powerpoint/2010/main" val="3301459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C13BD-DB64-DD7F-770B-3A3A952116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DBB4DA-9430-6C3C-008C-0B1970C105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35C2D6-F8EA-B51A-F802-67BFFC5904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296757-EFE7-E95A-4CA1-F8C4C358585A}"/>
              </a:ext>
            </a:extLst>
          </p:cNvPr>
          <p:cNvSpPr>
            <a:spLocks noGrp="1"/>
          </p:cNvSpPr>
          <p:nvPr>
            <p:ph type="dt" sz="half" idx="10"/>
          </p:nvPr>
        </p:nvSpPr>
        <p:spPr/>
        <p:txBody>
          <a:bodyPr/>
          <a:lstStyle/>
          <a:p>
            <a:fld id="{4B29CC8D-5567-45BB-9F09-4A9AE6625BEC}" type="datetime1">
              <a:rPr lang="en-US" smtClean="0"/>
              <a:t>5/24/2024</a:t>
            </a:fld>
            <a:endParaRPr lang="en-US"/>
          </a:p>
        </p:txBody>
      </p:sp>
      <p:sp>
        <p:nvSpPr>
          <p:cNvPr id="6" name="Footer Placeholder 5">
            <a:extLst>
              <a:ext uri="{FF2B5EF4-FFF2-40B4-BE49-F238E27FC236}">
                <a16:creationId xmlns:a16="http://schemas.microsoft.com/office/drawing/2014/main" id="{42CA23D7-BBFC-58E2-F253-58D03EB625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F09937-C3A7-0F5D-2246-8FC5E6DC5DBF}"/>
              </a:ext>
            </a:extLst>
          </p:cNvPr>
          <p:cNvSpPr>
            <a:spLocks noGrp="1"/>
          </p:cNvSpPr>
          <p:nvPr>
            <p:ph type="sldNum" sz="quarter" idx="12"/>
          </p:nvPr>
        </p:nvSpPr>
        <p:spPr/>
        <p:txBody>
          <a:bodyPr/>
          <a:lstStyle/>
          <a:p>
            <a:fld id="{E89869E3-42B4-4A01-858D-120F85712B10}" type="slidenum">
              <a:rPr lang="en-US" smtClean="0"/>
              <a:t>‹#›</a:t>
            </a:fld>
            <a:endParaRPr lang="en-US"/>
          </a:p>
        </p:txBody>
      </p:sp>
    </p:spTree>
    <p:extLst>
      <p:ext uri="{BB962C8B-B14F-4D97-AF65-F5344CB8AC3E}">
        <p14:creationId xmlns:p14="http://schemas.microsoft.com/office/powerpoint/2010/main" val="2323497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2C8F1-C548-1983-B39F-2CCDB7BD55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8FB4ED-907D-571F-0D70-426274A75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8251C4C-6913-EB81-44B6-F02163CA19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FFC277-B5D0-0AC4-7EFF-2B5773E4FE9E}"/>
              </a:ext>
            </a:extLst>
          </p:cNvPr>
          <p:cNvSpPr>
            <a:spLocks noGrp="1"/>
          </p:cNvSpPr>
          <p:nvPr>
            <p:ph type="dt" sz="half" idx="10"/>
          </p:nvPr>
        </p:nvSpPr>
        <p:spPr/>
        <p:txBody>
          <a:bodyPr/>
          <a:lstStyle/>
          <a:p>
            <a:fld id="{53878253-4A97-4B20-8F10-868632735F4D}" type="datetime1">
              <a:rPr lang="en-US" smtClean="0"/>
              <a:t>5/24/2024</a:t>
            </a:fld>
            <a:endParaRPr lang="en-US"/>
          </a:p>
        </p:txBody>
      </p:sp>
      <p:sp>
        <p:nvSpPr>
          <p:cNvPr id="6" name="Footer Placeholder 5">
            <a:extLst>
              <a:ext uri="{FF2B5EF4-FFF2-40B4-BE49-F238E27FC236}">
                <a16:creationId xmlns:a16="http://schemas.microsoft.com/office/drawing/2014/main" id="{83A7CF9D-D66A-9C10-339E-A4916C4F5B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9EBD97-7761-586B-D651-92BB2F153743}"/>
              </a:ext>
            </a:extLst>
          </p:cNvPr>
          <p:cNvSpPr>
            <a:spLocks noGrp="1"/>
          </p:cNvSpPr>
          <p:nvPr>
            <p:ph type="sldNum" sz="quarter" idx="12"/>
          </p:nvPr>
        </p:nvSpPr>
        <p:spPr/>
        <p:txBody>
          <a:bodyPr/>
          <a:lstStyle/>
          <a:p>
            <a:fld id="{E89869E3-42B4-4A01-858D-120F85712B10}" type="slidenum">
              <a:rPr lang="en-US" smtClean="0"/>
              <a:t>‹#›</a:t>
            </a:fld>
            <a:endParaRPr lang="en-US"/>
          </a:p>
        </p:txBody>
      </p:sp>
    </p:spTree>
    <p:extLst>
      <p:ext uri="{BB962C8B-B14F-4D97-AF65-F5344CB8AC3E}">
        <p14:creationId xmlns:p14="http://schemas.microsoft.com/office/powerpoint/2010/main" val="3981637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8775A5-EEE3-9130-4657-BA5F0B042C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0503467-7223-DFBA-A205-B418DFC64A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15615F-69CE-0915-28A2-3DB0BDE886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7BF20B-5489-4EA8-8522-D5A8BC3D7146}" type="datetime1">
              <a:rPr lang="en-US" smtClean="0"/>
              <a:t>5/24/2024</a:t>
            </a:fld>
            <a:endParaRPr lang="en-US"/>
          </a:p>
        </p:txBody>
      </p:sp>
      <p:sp>
        <p:nvSpPr>
          <p:cNvPr id="5" name="Footer Placeholder 4">
            <a:extLst>
              <a:ext uri="{FF2B5EF4-FFF2-40B4-BE49-F238E27FC236}">
                <a16:creationId xmlns:a16="http://schemas.microsoft.com/office/drawing/2014/main" id="{5D45DE22-1DA7-9AE9-C89C-8E8925C6EA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F10E192-60BB-AD24-AF6E-740D4CFBB8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9869E3-42B4-4A01-858D-120F85712B10}" type="slidenum">
              <a:rPr lang="en-US" smtClean="0"/>
              <a:t>‹#›</a:t>
            </a:fld>
            <a:endParaRPr lang="en-US"/>
          </a:p>
        </p:txBody>
      </p:sp>
    </p:spTree>
    <p:extLst>
      <p:ext uri="{BB962C8B-B14F-4D97-AF65-F5344CB8AC3E}">
        <p14:creationId xmlns:p14="http://schemas.microsoft.com/office/powerpoint/2010/main" val="40594046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jpeg"/><Relationship Id="rId3" Type="http://schemas.openxmlformats.org/officeDocument/2006/relationships/image" Target="../media/image7.png"/><Relationship Id="rId7" Type="http://schemas.openxmlformats.org/officeDocument/2006/relationships/image" Target="../media/image11.svg"/><Relationship Id="rId12" Type="http://schemas.openxmlformats.org/officeDocument/2006/relationships/image" Target="../media/image16.sv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63892E-E8E8-9704-1DD9-51FB1EB6CE36}"/>
              </a:ext>
            </a:extLst>
          </p:cNvPr>
          <p:cNvSpPr/>
          <p:nvPr/>
        </p:nvSpPr>
        <p:spPr>
          <a:xfrm>
            <a:off x="6095999" y="6513816"/>
            <a:ext cx="6096000" cy="344184"/>
          </a:xfrm>
          <a:prstGeom prst="rect">
            <a:avLst/>
          </a:prstGeom>
          <a:solidFill>
            <a:srgbClr val="3333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dirty="0">
                <a:latin typeface="cmb10" panose="020B0500000000000000" pitchFamily="34" charset="0"/>
              </a:rPr>
              <a:t>E-commerce website</a:t>
            </a:r>
          </a:p>
        </p:txBody>
      </p:sp>
      <p:sp>
        <p:nvSpPr>
          <p:cNvPr id="5" name="Rectangle 4">
            <a:extLst>
              <a:ext uri="{FF2B5EF4-FFF2-40B4-BE49-F238E27FC236}">
                <a16:creationId xmlns:a16="http://schemas.microsoft.com/office/drawing/2014/main" id="{6DC57478-5E49-1911-83BB-4471EB966B28}"/>
              </a:ext>
            </a:extLst>
          </p:cNvPr>
          <p:cNvSpPr/>
          <p:nvPr/>
        </p:nvSpPr>
        <p:spPr>
          <a:xfrm>
            <a:off x="1" y="6513816"/>
            <a:ext cx="6096000" cy="34418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Smit </a:t>
            </a:r>
            <a:r>
              <a:rPr lang="en-US" dirty="0" err="1">
                <a:latin typeface="cmb10" panose="020B0500000000000000" pitchFamily="34" charset="0"/>
              </a:rPr>
              <a:t>Chaklasiya</a:t>
            </a:r>
            <a:r>
              <a:rPr lang="en-US" dirty="0">
                <a:latin typeface="cmb10" panose="020B0500000000000000" pitchFamily="34" charset="0"/>
              </a:rPr>
              <a:t> (20BCE036) B.Tech 8</a:t>
            </a:r>
            <a:r>
              <a:rPr lang="en-US" baseline="30000" dirty="0">
                <a:latin typeface="cmb10" panose="020B0500000000000000" pitchFamily="34" charset="0"/>
              </a:rPr>
              <a:t>th</a:t>
            </a:r>
            <a:r>
              <a:rPr lang="en-US" dirty="0">
                <a:latin typeface="cmb10" panose="020B0500000000000000" pitchFamily="34" charset="0"/>
              </a:rPr>
              <a:t> Sem Major Project</a:t>
            </a:r>
          </a:p>
        </p:txBody>
      </p:sp>
      <p:sp>
        <p:nvSpPr>
          <p:cNvPr id="8" name="Rectangle: Rounded Corners 7">
            <a:extLst>
              <a:ext uri="{FF2B5EF4-FFF2-40B4-BE49-F238E27FC236}">
                <a16:creationId xmlns:a16="http://schemas.microsoft.com/office/drawing/2014/main" id="{EE900D41-D050-F135-221F-2921FF7FC47E}"/>
              </a:ext>
            </a:extLst>
          </p:cNvPr>
          <p:cNvSpPr/>
          <p:nvPr/>
        </p:nvSpPr>
        <p:spPr>
          <a:xfrm>
            <a:off x="1791127" y="1202078"/>
            <a:ext cx="8609744" cy="1325366"/>
          </a:xfrm>
          <a:prstGeom prst="roundRect">
            <a:avLst/>
          </a:prstGeom>
          <a:solidFill>
            <a:srgbClr val="3333B2"/>
          </a:solidFill>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dirty="0">
                <a:latin typeface="cmb10" panose="020B0500000000000000" pitchFamily="34" charset="0"/>
              </a:rPr>
              <a:t>E-commerce website</a:t>
            </a:r>
          </a:p>
        </p:txBody>
      </p:sp>
      <p:sp>
        <p:nvSpPr>
          <p:cNvPr id="9" name="TextBox 8">
            <a:extLst>
              <a:ext uri="{FF2B5EF4-FFF2-40B4-BE49-F238E27FC236}">
                <a16:creationId xmlns:a16="http://schemas.microsoft.com/office/drawing/2014/main" id="{8522E831-8AC7-ABEB-73A1-7CD4092974EC}"/>
              </a:ext>
            </a:extLst>
          </p:cNvPr>
          <p:cNvSpPr txBox="1"/>
          <p:nvPr/>
        </p:nvSpPr>
        <p:spPr>
          <a:xfrm>
            <a:off x="2549703" y="3174714"/>
            <a:ext cx="7092592" cy="1938992"/>
          </a:xfrm>
          <a:prstGeom prst="rect">
            <a:avLst/>
          </a:prstGeom>
          <a:noFill/>
        </p:spPr>
        <p:txBody>
          <a:bodyPr wrap="square" rtlCol="0">
            <a:spAutoFit/>
          </a:bodyPr>
          <a:lstStyle/>
          <a:p>
            <a:pPr algn="ctr"/>
            <a:r>
              <a:rPr lang="en-US" sz="2400" dirty="0">
                <a:highlight>
                  <a:srgbClr val="FFFFFF"/>
                </a:highlight>
                <a:latin typeface="cmb10" panose="020B0500000000000000" pitchFamily="34" charset="0"/>
              </a:rPr>
              <a:t>Smit </a:t>
            </a:r>
            <a:r>
              <a:rPr lang="en-US" sz="2400" dirty="0" err="1">
                <a:highlight>
                  <a:srgbClr val="FFFFFF"/>
                </a:highlight>
                <a:latin typeface="cmb10" panose="020B0500000000000000" pitchFamily="34" charset="0"/>
              </a:rPr>
              <a:t>Chaklasiya</a:t>
            </a:r>
            <a:r>
              <a:rPr lang="en-US" sz="2400" b="0" i="0" dirty="0">
                <a:effectLst/>
                <a:highlight>
                  <a:srgbClr val="FFFFFF"/>
                </a:highlight>
                <a:latin typeface="cmb10" panose="020B0500000000000000" pitchFamily="34" charset="0"/>
              </a:rPr>
              <a:t> (20BCE036)</a:t>
            </a:r>
            <a:br>
              <a:rPr lang="en-US" sz="2400" dirty="0">
                <a:latin typeface="cmb10" panose="020B0500000000000000" pitchFamily="34" charset="0"/>
              </a:rPr>
            </a:br>
            <a:r>
              <a:rPr lang="en-US" sz="2400" b="0" i="0" dirty="0">
                <a:effectLst/>
                <a:highlight>
                  <a:srgbClr val="FFFFFF"/>
                </a:highlight>
                <a:latin typeface="cmb10" panose="020B0500000000000000" pitchFamily="34" charset="0"/>
              </a:rPr>
              <a:t>B.Tech 8th Semester Major Project</a:t>
            </a:r>
            <a:br>
              <a:rPr lang="en-US" sz="2400" dirty="0">
                <a:latin typeface="cmb10" panose="020B0500000000000000" pitchFamily="34" charset="0"/>
              </a:rPr>
            </a:br>
            <a:r>
              <a:rPr lang="en-US" sz="2400" b="0" i="0" dirty="0">
                <a:effectLst/>
                <a:highlight>
                  <a:srgbClr val="FFFFFF"/>
                </a:highlight>
                <a:latin typeface="cmb10" panose="020B0500000000000000" pitchFamily="34" charset="0"/>
              </a:rPr>
              <a:t>Department of Computer Science &amp; Engineering</a:t>
            </a:r>
            <a:br>
              <a:rPr lang="en-US" sz="2400" dirty="0">
                <a:latin typeface="cmb10" panose="020B0500000000000000" pitchFamily="34" charset="0"/>
              </a:rPr>
            </a:br>
            <a:r>
              <a:rPr lang="en-US" sz="2400" b="0" i="0" dirty="0">
                <a:effectLst/>
                <a:highlight>
                  <a:srgbClr val="FFFFFF"/>
                </a:highlight>
                <a:latin typeface="cmb10" panose="020B0500000000000000" pitchFamily="34" charset="0"/>
              </a:rPr>
              <a:t>Guided By: </a:t>
            </a:r>
            <a:r>
              <a:rPr lang="en-US" sz="2400" dirty="0">
                <a:highlight>
                  <a:srgbClr val="FFFFFF"/>
                </a:highlight>
                <a:latin typeface="cmb10" panose="020B0500000000000000" pitchFamily="34" charset="0"/>
              </a:rPr>
              <a:t>Sharda </a:t>
            </a:r>
            <a:r>
              <a:rPr lang="en-US" sz="2400" dirty="0" err="1">
                <a:highlight>
                  <a:srgbClr val="FFFFFF"/>
                </a:highlight>
                <a:latin typeface="cmb10" panose="020B0500000000000000" pitchFamily="34" charset="0"/>
              </a:rPr>
              <a:t>Valiveti</a:t>
            </a:r>
            <a:endParaRPr lang="en-US" sz="2400" b="0" i="0" dirty="0">
              <a:effectLst/>
              <a:highlight>
                <a:srgbClr val="FFFFFF"/>
              </a:highlight>
              <a:latin typeface="cmb10" panose="020B0500000000000000" pitchFamily="34" charset="0"/>
            </a:endParaRPr>
          </a:p>
          <a:p>
            <a:pPr algn="ctr"/>
            <a:r>
              <a:rPr lang="en-US" sz="2400" dirty="0">
                <a:highlight>
                  <a:srgbClr val="FFFFFF"/>
                </a:highlight>
                <a:latin typeface="cmb10" panose="020B0500000000000000" pitchFamily="34" charset="0"/>
              </a:rPr>
              <a:t>May 2024</a:t>
            </a:r>
            <a:endParaRPr lang="en-US" sz="2400" dirty="0">
              <a:latin typeface="cmb10" panose="020B0500000000000000" pitchFamily="34" charset="0"/>
            </a:endParaRPr>
          </a:p>
        </p:txBody>
      </p:sp>
      <p:pic>
        <p:nvPicPr>
          <p:cNvPr id="11" name="Picture 10">
            <a:extLst>
              <a:ext uri="{FF2B5EF4-FFF2-40B4-BE49-F238E27FC236}">
                <a16:creationId xmlns:a16="http://schemas.microsoft.com/office/drawing/2014/main" id="{138B66A9-4446-63D5-DEF9-81D6C7A3AF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7984" y="5230608"/>
            <a:ext cx="2414016" cy="1283208"/>
          </a:xfrm>
          <a:prstGeom prst="rect">
            <a:avLst/>
          </a:prstGeom>
        </p:spPr>
      </p:pic>
      <p:sp>
        <p:nvSpPr>
          <p:cNvPr id="12" name="Rectangle 11">
            <a:extLst>
              <a:ext uri="{FF2B5EF4-FFF2-40B4-BE49-F238E27FC236}">
                <a16:creationId xmlns:a16="http://schemas.microsoft.com/office/drawing/2014/main" id="{188EE3D2-154B-854B-77DB-BC394DF382B4}"/>
              </a:ext>
            </a:extLst>
          </p:cNvPr>
          <p:cNvSpPr/>
          <p:nvPr/>
        </p:nvSpPr>
        <p:spPr>
          <a:xfrm>
            <a:off x="0" y="0"/>
            <a:ext cx="12191999" cy="482885"/>
          </a:xfrm>
          <a:prstGeom prst="rect">
            <a:avLst/>
          </a:prstGeom>
          <a:gradFill flip="none" rotWithShape="1">
            <a:gsLst>
              <a:gs pos="0">
                <a:srgbClr val="3333B2"/>
              </a:gs>
              <a:gs pos="0">
                <a:srgbClr val="3333B2"/>
              </a:gs>
              <a:gs pos="100000">
                <a:schemeClr val="tx1"/>
              </a:gs>
              <a:gs pos="100000">
                <a:schemeClr val="accent1">
                  <a:lumMod val="60000"/>
                  <a:lumOff val="40000"/>
                </a:schemeClr>
              </a:gs>
            </a:gsLst>
            <a:lin ang="0" scaled="0"/>
            <a:tileRect/>
          </a:gradFill>
          <a:ln>
            <a:solidFill>
              <a:srgbClr val="3333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latin typeface="cmb10" panose="020B0500000000000000" pitchFamily="34" charset="0"/>
              </a:rPr>
              <a:t>Nirma University</a:t>
            </a:r>
          </a:p>
        </p:txBody>
      </p:sp>
    </p:spTree>
    <p:extLst>
      <p:ext uri="{BB962C8B-B14F-4D97-AF65-F5344CB8AC3E}">
        <p14:creationId xmlns:p14="http://schemas.microsoft.com/office/powerpoint/2010/main" val="3870212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63892E-E8E8-9704-1DD9-51FB1EB6CE36}"/>
              </a:ext>
            </a:extLst>
          </p:cNvPr>
          <p:cNvSpPr/>
          <p:nvPr/>
        </p:nvSpPr>
        <p:spPr>
          <a:xfrm>
            <a:off x="6095999" y="6513816"/>
            <a:ext cx="6096000" cy="344184"/>
          </a:xfrm>
          <a:prstGeom prst="rect">
            <a:avLst/>
          </a:prstGeom>
          <a:solidFill>
            <a:srgbClr val="3333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Cloud Security Platform</a:t>
            </a:r>
          </a:p>
        </p:txBody>
      </p:sp>
      <p:sp>
        <p:nvSpPr>
          <p:cNvPr id="5" name="Rectangle 4">
            <a:extLst>
              <a:ext uri="{FF2B5EF4-FFF2-40B4-BE49-F238E27FC236}">
                <a16:creationId xmlns:a16="http://schemas.microsoft.com/office/drawing/2014/main" id="{6DC57478-5E49-1911-83BB-4471EB966B28}"/>
              </a:ext>
            </a:extLst>
          </p:cNvPr>
          <p:cNvSpPr/>
          <p:nvPr/>
        </p:nvSpPr>
        <p:spPr>
          <a:xfrm>
            <a:off x="1" y="6513816"/>
            <a:ext cx="6096000" cy="34418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Tirth Patel (20BCE223) B.Tech 8</a:t>
            </a:r>
            <a:r>
              <a:rPr lang="en-US" baseline="30000" dirty="0">
                <a:latin typeface="cmb10" panose="020B0500000000000000" pitchFamily="34" charset="0"/>
              </a:rPr>
              <a:t>th</a:t>
            </a:r>
            <a:r>
              <a:rPr lang="en-US" dirty="0">
                <a:latin typeface="cmb10" panose="020B0500000000000000" pitchFamily="34" charset="0"/>
              </a:rPr>
              <a:t> Sem Major Project</a:t>
            </a:r>
          </a:p>
        </p:txBody>
      </p:sp>
      <p:sp>
        <p:nvSpPr>
          <p:cNvPr id="12" name="Rectangle 11">
            <a:extLst>
              <a:ext uri="{FF2B5EF4-FFF2-40B4-BE49-F238E27FC236}">
                <a16:creationId xmlns:a16="http://schemas.microsoft.com/office/drawing/2014/main" id="{188EE3D2-154B-854B-77DB-BC394DF382B4}"/>
              </a:ext>
            </a:extLst>
          </p:cNvPr>
          <p:cNvSpPr/>
          <p:nvPr/>
        </p:nvSpPr>
        <p:spPr>
          <a:xfrm>
            <a:off x="0" y="0"/>
            <a:ext cx="12191999" cy="482885"/>
          </a:xfrm>
          <a:prstGeom prst="rect">
            <a:avLst/>
          </a:prstGeom>
          <a:gradFill flip="none" rotWithShape="1">
            <a:gsLst>
              <a:gs pos="0">
                <a:srgbClr val="3333B2"/>
              </a:gs>
              <a:gs pos="0">
                <a:srgbClr val="3333B2"/>
              </a:gs>
              <a:gs pos="100000">
                <a:schemeClr val="tx1"/>
              </a:gs>
              <a:gs pos="100000">
                <a:schemeClr val="accent1">
                  <a:lumMod val="60000"/>
                  <a:lumOff val="40000"/>
                </a:schemeClr>
              </a:gs>
            </a:gsLst>
            <a:lin ang="0" scaled="0"/>
            <a:tileRect/>
          </a:gradFill>
          <a:ln>
            <a:solidFill>
              <a:srgbClr val="3333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latin typeface="cmb10" panose="020B0500000000000000" pitchFamily="34" charset="0"/>
              </a:rPr>
              <a:t>Project Details</a:t>
            </a:r>
          </a:p>
        </p:txBody>
      </p:sp>
      <p:pic>
        <p:nvPicPr>
          <p:cNvPr id="2" name="Picture 1">
            <a:extLst>
              <a:ext uri="{FF2B5EF4-FFF2-40B4-BE49-F238E27FC236}">
                <a16:creationId xmlns:a16="http://schemas.microsoft.com/office/drawing/2014/main" id="{211C5D5D-94B7-5BA4-F6AC-6286A6428A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9778" y="859931"/>
            <a:ext cx="9332441" cy="5276839"/>
          </a:xfrm>
          <a:prstGeom prst="rect">
            <a:avLst/>
          </a:prstGeom>
          <a:ln>
            <a:solidFill>
              <a:schemeClr val="tx1"/>
            </a:solidFill>
          </a:ln>
        </p:spPr>
      </p:pic>
    </p:spTree>
    <p:extLst>
      <p:ext uri="{BB962C8B-B14F-4D97-AF65-F5344CB8AC3E}">
        <p14:creationId xmlns:p14="http://schemas.microsoft.com/office/powerpoint/2010/main" val="1812359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63892E-E8E8-9704-1DD9-51FB1EB6CE36}"/>
              </a:ext>
            </a:extLst>
          </p:cNvPr>
          <p:cNvSpPr/>
          <p:nvPr/>
        </p:nvSpPr>
        <p:spPr>
          <a:xfrm>
            <a:off x="6095999" y="6513816"/>
            <a:ext cx="6096000" cy="344184"/>
          </a:xfrm>
          <a:prstGeom prst="rect">
            <a:avLst/>
          </a:prstGeom>
          <a:solidFill>
            <a:srgbClr val="3333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Cloud Security Platform</a:t>
            </a:r>
          </a:p>
        </p:txBody>
      </p:sp>
      <p:sp>
        <p:nvSpPr>
          <p:cNvPr id="5" name="Rectangle 4">
            <a:extLst>
              <a:ext uri="{FF2B5EF4-FFF2-40B4-BE49-F238E27FC236}">
                <a16:creationId xmlns:a16="http://schemas.microsoft.com/office/drawing/2014/main" id="{6DC57478-5E49-1911-83BB-4471EB966B28}"/>
              </a:ext>
            </a:extLst>
          </p:cNvPr>
          <p:cNvSpPr/>
          <p:nvPr/>
        </p:nvSpPr>
        <p:spPr>
          <a:xfrm>
            <a:off x="1" y="6513816"/>
            <a:ext cx="6096000" cy="34418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Tirth Patel (20BCE223) B.Tech 8</a:t>
            </a:r>
            <a:r>
              <a:rPr lang="en-US" baseline="30000" dirty="0">
                <a:latin typeface="cmb10" panose="020B0500000000000000" pitchFamily="34" charset="0"/>
              </a:rPr>
              <a:t>th</a:t>
            </a:r>
            <a:r>
              <a:rPr lang="en-US" dirty="0">
                <a:latin typeface="cmb10" panose="020B0500000000000000" pitchFamily="34" charset="0"/>
              </a:rPr>
              <a:t> Sem Major Project</a:t>
            </a:r>
          </a:p>
        </p:txBody>
      </p:sp>
      <p:sp>
        <p:nvSpPr>
          <p:cNvPr id="12" name="Rectangle 11">
            <a:extLst>
              <a:ext uri="{FF2B5EF4-FFF2-40B4-BE49-F238E27FC236}">
                <a16:creationId xmlns:a16="http://schemas.microsoft.com/office/drawing/2014/main" id="{188EE3D2-154B-854B-77DB-BC394DF382B4}"/>
              </a:ext>
            </a:extLst>
          </p:cNvPr>
          <p:cNvSpPr/>
          <p:nvPr/>
        </p:nvSpPr>
        <p:spPr>
          <a:xfrm>
            <a:off x="0" y="0"/>
            <a:ext cx="12191999" cy="482885"/>
          </a:xfrm>
          <a:prstGeom prst="rect">
            <a:avLst/>
          </a:prstGeom>
          <a:gradFill flip="none" rotWithShape="1">
            <a:gsLst>
              <a:gs pos="0">
                <a:srgbClr val="3333B2"/>
              </a:gs>
              <a:gs pos="0">
                <a:srgbClr val="3333B2"/>
              </a:gs>
              <a:gs pos="100000">
                <a:schemeClr val="tx1"/>
              </a:gs>
              <a:gs pos="100000">
                <a:schemeClr val="accent1">
                  <a:lumMod val="60000"/>
                  <a:lumOff val="40000"/>
                </a:schemeClr>
              </a:gs>
            </a:gsLst>
            <a:lin ang="0" scaled="0"/>
            <a:tileRect/>
          </a:gradFill>
          <a:ln>
            <a:solidFill>
              <a:srgbClr val="3333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latin typeface="cmb10" panose="020B0500000000000000" pitchFamily="34" charset="0"/>
              </a:rPr>
              <a:t>Project Details</a:t>
            </a:r>
          </a:p>
        </p:txBody>
      </p:sp>
      <p:pic>
        <p:nvPicPr>
          <p:cNvPr id="3" name="Picture 2">
            <a:extLst>
              <a:ext uri="{FF2B5EF4-FFF2-40B4-BE49-F238E27FC236}">
                <a16:creationId xmlns:a16="http://schemas.microsoft.com/office/drawing/2014/main" id="{311D9130-0887-6E34-A90B-3AB67DD4AE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144" y="790956"/>
            <a:ext cx="9321710" cy="5276088"/>
          </a:xfrm>
          <a:prstGeom prst="rect">
            <a:avLst/>
          </a:prstGeom>
          <a:ln>
            <a:solidFill>
              <a:srgbClr val="002060"/>
            </a:solidFill>
          </a:ln>
        </p:spPr>
      </p:pic>
    </p:spTree>
    <p:extLst>
      <p:ext uri="{BB962C8B-B14F-4D97-AF65-F5344CB8AC3E}">
        <p14:creationId xmlns:p14="http://schemas.microsoft.com/office/powerpoint/2010/main" val="2629454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63892E-E8E8-9704-1DD9-51FB1EB6CE36}"/>
              </a:ext>
            </a:extLst>
          </p:cNvPr>
          <p:cNvSpPr/>
          <p:nvPr/>
        </p:nvSpPr>
        <p:spPr>
          <a:xfrm>
            <a:off x="6095999" y="6513816"/>
            <a:ext cx="6096000" cy="344184"/>
          </a:xfrm>
          <a:prstGeom prst="rect">
            <a:avLst/>
          </a:prstGeom>
          <a:solidFill>
            <a:srgbClr val="3333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Cloud Security Platform</a:t>
            </a:r>
          </a:p>
        </p:txBody>
      </p:sp>
      <p:sp>
        <p:nvSpPr>
          <p:cNvPr id="5" name="Rectangle 4">
            <a:extLst>
              <a:ext uri="{FF2B5EF4-FFF2-40B4-BE49-F238E27FC236}">
                <a16:creationId xmlns:a16="http://schemas.microsoft.com/office/drawing/2014/main" id="{6DC57478-5E49-1911-83BB-4471EB966B28}"/>
              </a:ext>
            </a:extLst>
          </p:cNvPr>
          <p:cNvSpPr/>
          <p:nvPr/>
        </p:nvSpPr>
        <p:spPr>
          <a:xfrm>
            <a:off x="1" y="6513816"/>
            <a:ext cx="6096000" cy="34418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Tirth Patel (20BCE223) B.Tech 8</a:t>
            </a:r>
            <a:r>
              <a:rPr lang="en-US" baseline="30000" dirty="0">
                <a:latin typeface="cmb10" panose="020B0500000000000000" pitchFamily="34" charset="0"/>
              </a:rPr>
              <a:t>th</a:t>
            </a:r>
            <a:r>
              <a:rPr lang="en-US" dirty="0">
                <a:latin typeface="cmb10" panose="020B0500000000000000" pitchFamily="34" charset="0"/>
              </a:rPr>
              <a:t> Sem Major Project</a:t>
            </a:r>
          </a:p>
        </p:txBody>
      </p:sp>
      <p:sp>
        <p:nvSpPr>
          <p:cNvPr id="12" name="Rectangle 11">
            <a:extLst>
              <a:ext uri="{FF2B5EF4-FFF2-40B4-BE49-F238E27FC236}">
                <a16:creationId xmlns:a16="http://schemas.microsoft.com/office/drawing/2014/main" id="{188EE3D2-154B-854B-77DB-BC394DF382B4}"/>
              </a:ext>
            </a:extLst>
          </p:cNvPr>
          <p:cNvSpPr/>
          <p:nvPr/>
        </p:nvSpPr>
        <p:spPr>
          <a:xfrm>
            <a:off x="0" y="0"/>
            <a:ext cx="12191999" cy="482885"/>
          </a:xfrm>
          <a:prstGeom prst="rect">
            <a:avLst/>
          </a:prstGeom>
          <a:gradFill flip="none" rotWithShape="1">
            <a:gsLst>
              <a:gs pos="0">
                <a:srgbClr val="3333B2"/>
              </a:gs>
              <a:gs pos="0">
                <a:srgbClr val="3333B2"/>
              </a:gs>
              <a:gs pos="100000">
                <a:schemeClr val="tx1"/>
              </a:gs>
              <a:gs pos="100000">
                <a:schemeClr val="accent1">
                  <a:lumMod val="60000"/>
                  <a:lumOff val="40000"/>
                </a:schemeClr>
              </a:gs>
            </a:gsLst>
            <a:lin ang="0" scaled="0"/>
            <a:tileRect/>
          </a:gradFill>
          <a:ln>
            <a:solidFill>
              <a:srgbClr val="3333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latin typeface="cmb10" panose="020B0500000000000000" pitchFamily="34" charset="0"/>
              </a:rPr>
              <a:t>Project Details</a:t>
            </a:r>
          </a:p>
        </p:txBody>
      </p:sp>
      <p:pic>
        <p:nvPicPr>
          <p:cNvPr id="3" name="Picture 2">
            <a:extLst>
              <a:ext uri="{FF2B5EF4-FFF2-40B4-BE49-F238E27FC236}">
                <a16:creationId xmlns:a16="http://schemas.microsoft.com/office/drawing/2014/main" id="{2803DC87-2A5D-23E2-B2F2-025B528983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0964" y="790956"/>
            <a:ext cx="8110069" cy="5276088"/>
          </a:xfrm>
          <a:prstGeom prst="rect">
            <a:avLst/>
          </a:prstGeom>
          <a:ln>
            <a:solidFill>
              <a:schemeClr val="tx1"/>
            </a:solidFill>
          </a:ln>
        </p:spPr>
      </p:pic>
    </p:spTree>
    <p:extLst>
      <p:ext uri="{BB962C8B-B14F-4D97-AF65-F5344CB8AC3E}">
        <p14:creationId xmlns:p14="http://schemas.microsoft.com/office/powerpoint/2010/main" val="3917016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63892E-E8E8-9704-1DD9-51FB1EB6CE36}"/>
              </a:ext>
            </a:extLst>
          </p:cNvPr>
          <p:cNvSpPr/>
          <p:nvPr/>
        </p:nvSpPr>
        <p:spPr>
          <a:xfrm>
            <a:off x="6095999" y="6513816"/>
            <a:ext cx="6096000" cy="344184"/>
          </a:xfrm>
          <a:prstGeom prst="rect">
            <a:avLst/>
          </a:prstGeom>
          <a:solidFill>
            <a:srgbClr val="3333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Cloud Security Platform</a:t>
            </a:r>
          </a:p>
        </p:txBody>
      </p:sp>
      <p:sp>
        <p:nvSpPr>
          <p:cNvPr id="5" name="Rectangle 4">
            <a:extLst>
              <a:ext uri="{FF2B5EF4-FFF2-40B4-BE49-F238E27FC236}">
                <a16:creationId xmlns:a16="http://schemas.microsoft.com/office/drawing/2014/main" id="{6DC57478-5E49-1911-83BB-4471EB966B28}"/>
              </a:ext>
            </a:extLst>
          </p:cNvPr>
          <p:cNvSpPr/>
          <p:nvPr/>
        </p:nvSpPr>
        <p:spPr>
          <a:xfrm>
            <a:off x="1" y="6513816"/>
            <a:ext cx="6096000" cy="34418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Tirth Patel (20BCE223) B.Tech 8</a:t>
            </a:r>
            <a:r>
              <a:rPr lang="en-US" baseline="30000" dirty="0">
                <a:latin typeface="cmb10" panose="020B0500000000000000" pitchFamily="34" charset="0"/>
              </a:rPr>
              <a:t>th</a:t>
            </a:r>
            <a:r>
              <a:rPr lang="en-US" dirty="0">
                <a:latin typeface="cmb10" panose="020B0500000000000000" pitchFamily="34" charset="0"/>
              </a:rPr>
              <a:t> Sem Major Project</a:t>
            </a:r>
          </a:p>
        </p:txBody>
      </p:sp>
      <p:sp>
        <p:nvSpPr>
          <p:cNvPr id="12" name="Rectangle 11">
            <a:extLst>
              <a:ext uri="{FF2B5EF4-FFF2-40B4-BE49-F238E27FC236}">
                <a16:creationId xmlns:a16="http://schemas.microsoft.com/office/drawing/2014/main" id="{188EE3D2-154B-854B-77DB-BC394DF382B4}"/>
              </a:ext>
            </a:extLst>
          </p:cNvPr>
          <p:cNvSpPr/>
          <p:nvPr/>
        </p:nvSpPr>
        <p:spPr>
          <a:xfrm>
            <a:off x="0" y="0"/>
            <a:ext cx="12191999" cy="482885"/>
          </a:xfrm>
          <a:prstGeom prst="rect">
            <a:avLst/>
          </a:prstGeom>
          <a:gradFill flip="none" rotWithShape="1">
            <a:gsLst>
              <a:gs pos="0">
                <a:srgbClr val="3333B2"/>
              </a:gs>
              <a:gs pos="0">
                <a:srgbClr val="3333B2"/>
              </a:gs>
              <a:gs pos="100000">
                <a:schemeClr val="tx1"/>
              </a:gs>
              <a:gs pos="100000">
                <a:schemeClr val="accent1">
                  <a:lumMod val="60000"/>
                  <a:lumOff val="40000"/>
                </a:schemeClr>
              </a:gs>
            </a:gsLst>
            <a:lin ang="0" scaled="0"/>
            <a:tileRect/>
          </a:gradFill>
          <a:ln>
            <a:solidFill>
              <a:srgbClr val="3333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latin typeface="cmb10" panose="020B0500000000000000" pitchFamily="34" charset="0"/>
              </a:rPr>
              <a:t>Project Details</a:t>
            </a:r>
          </a:p>
        </p:txBody>
      </p:sp>
      <p:pic>
        <p:nvPicPr>
          <p:cNvPr id="3" name="Picture 2">
            <a:extLst>
              <a:ext uri="{FF2B5EF4-FFF2-40B4-BE49-F238E27FC236}">
                <a16:creationId xmlns:a16="http://schemas.microsoft.com/office/drawing/2014/main" id="{66FF247F-014D-69CE-C4FF-4B31B01ADD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6289" y="790956"/>
            <a:ext cx="7519419" cy="5276088"/>
          </a:xfrm>
          <a:prstGeom prst="rect">
            <a:avLst/>
          </a:prstGeom>
          <a:solidFill>
            <a:srgbClr val="3333B2"/>
          </a:solidFill>
          <a:ln>
            <a:solidFill>
              <a:schemeClr val="tx1"/>
            </a:solidFill>
          </a:ln>
        </p:spPr>
      </p:pic>
    </p:spTree>
    <p:extLst>
      <p:ext uri="{BB962C8B-B14F-4D97-AF65-F5344CB8AC3E}">
        <p14:creationId xmlns:p14="http://schemas.microsoft.com/office/powerpoint/2010/main" val="26514301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63892E-E8E8-9704-1DD9-51FB1EB6CE36}"/>
              </a:ext>
            </a:extLst>
          </p:cNvPr>
          <p:cNvSpPr/>
          <p:nvPr/>
        </p:nvSpPr>
        <p:spPr>
          <a:xfrm>
            <a:off x="6095999" y="6513816"/>
            <a:ext cx="6096000" cy="344184"/>
          </a:xfrm>
          <a:prstGeom prst="rect">
            <a:avLst/>
          </a:prstGeom>
          <a:solidFill>
            <a:srgbClr val="3333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Cloud Security Platform</a:t>
            </a:r>
          </a:p>
        </p:txBody>
      </p:sp>
      <p:sp>
        <p:nvSpPr>
          <p:cNvPr id="5" name="Rectangle 4">
            <a:extLst>
              <a:ext uri="{FF2B5EF4-FFF2-40B4-BE49-F238E27FC236}">
                <a16:creationId xmlns:a16="http://schemas.microsoft.com/office/drawing/2014/main" id="{6DC57478-5E49-1911-83BB-4471EB966B28}"/>
              </a:ext>
            </a:extLst>
          </p:cNvPr>
          <p:cNvSpPr/>
          <p:nvPr/>
        </p:nvSpPr>
        <p:spPr>
          <a:xfrm>
            <a:off x="1" y="6513816"/>
            <a:ext cx="6096000" cy="34418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Tirth Patel (20BCE223) B.Tech 8</a:t>
            </a:r>
            <a:r>
              <a:rPr lang="en-US" baseline="30000" dirty="0">
                <a:latin typeface="cmb10" panose="020B0500000000000000" pitchFamily="34" charset="0"/>
              </a:rPr>
              <a:t>th</a:t>
            </a:r>
            <a:r>
              <a:rPr lang="en-US" dirty="0">
                <a:latin typeface="cmb10" panose="020B0500000000000000" pitchFamily="34" charset="0"/>
              </a:rPr>
              <a:t> Sem Major Project</a:t>
            </a:r>
          </a:p>
        </p:txBody>
      </p:sp>
      <p:sp>
        <p:nvSpPr>
          <p:cNvPr id="12" name="Rectangle 11">
            <a:extLst>
              <a:ext uri="{FF2B5EF4-FFF2-40B4-BE49-F238E27FC236}">
                <a16:creationId xmlns:a16="http://schemas.microsoft.com/office/drawing/2014/main" id="{188EE3D2-154B-854B-77DB-BC394DF382B4}"/>
              </a:ext>
            </a:extLst>
          </p:cNvPr>
          <p:cNvSpPr/>
          <p:nvPr/>
        </p:nvSpPr>
        <p:spPr>
          <a:xfrm>
            <a:off x="0" y="0"/>
            <a:ext cx="12191999" cy="482885"/>
          </a:xfrm>
          <a:prstGeom prst="rect">
            <a:avLst/>
          </a:prstGeom>
          <a:gradFill flip="none" rotWithShape="1">
            <a:gsLst>
              <a:gs pos="0">
                <a:srgbClr val="3333B2"/>
              </a:gs>
              <a:gs pos="0">
                <a:srgbClr val="3333B2"/>
              </a:gs>
              <a:gs pos="100000">
                <a:schemeClr val="tx1"/>
              </a:gs>
              <a:gs pos="100000">
                <a:schemeClr val="accent1">
                  <a:lumMod val="60000"/>
                  <a:lumOff val="40000"/>
                </a:schemeClr>
              </a:gs>
            </a:gsLst>
            <a:lin ang="0" scaled="0"/>
            <a:tileRect/>
          </a:gradFill>
          <a:ln>
            <a:solidFill>
              <a:srgbClr val="3333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latin typeface="cmb10" panose="020B0500000000000000" pitchFamily="34" charset="0"/>
              </a:rPr>
              <a:t>Project Details</a:t>
            </a:r>
          </a:p>
        </p:txBody>
      </p:sp>
      <p:pic>
        <p:nvPicPr>
          <p:cNvPr id="6" name="Picture 5">
            <a:extLst>
              <a:ext uri="{FF2B5EF4-FFF2-40B4-BE49-F238E27FC236}">
                <a16:creationId xmlns:a16="http://schemas.microsoft.com/office/drawing/2014/main" id="{15C1AA02-0D06-F99E-49A6-274F1FD2C3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130" y="790956"/>
            <a:ext cx="10489737" cy="5276088"/>
          </a:xfrm>
          <a:prstGeom prst="rect">
            <a:avLst/>
          </a:prstGeom>
          <a:ln>
            <a:solidFill>
              <a:schemeClr val="tx1"/>
            </a:solidFill>
          </a:ln>
        </p:spPr>
      </p:pic>
    </p:spTree>
    <p:extLst>
      <p:ext uri="{BB962C8B-B14F-4D97-AF65-F5344CB8AC3E}">
        <p14:creationId xmlns:p14="http://schemas.microsoft.com/office/powerpoint/2010/main" val="4259767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63892E-E8E8-9704-1DD9-51FB1EB6CE36}"/>
              </a:ext>
            </a:extLst>
          </p:cNvPr>
          <p:cNvSpPr/>
          <p:nvPr/>
        </p:nvSpPr>
        <p:spPr>
          <a:xfrm>
            <a:off x="6095999" y="6513816"/>
            <a:ext cx="6096000" cy="344184"/>
          </a:xfrm>
          <a:prstGeom prst="rect">
            <a:avLst/>
          </a:prstGeom>
          <a:solidFill>
            <a:srgbClr val="3333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Cloud Security Platform</a:t>
            </a:r>
          </a:p>
        </p:txBody>
      </p:sp>
      <p:sp>
        <p:nvSpPr>
          <p:cNvPr id="5" name="Rectangle 4">
            <a:extLst>
              <a:ext uri="{FF2B5EF4-FFF2-40B4-BE49-F238E27FC236}">
                <a16:creationId xmlns:a16="http://schemas.microsoft.com/office/drawing/2014/main" id="{6DC57478-5E49-1911-83BB-4471EB966B28}"/>
              </a:ext>
            </a:extLst>
          </p:cNvPr>
          <p:cNvSpPr/>
          <p:nvPr/>
        </p:nvSpPr>
        <p:spPr>
          <a:xfrm>
            <a:off x="1" y="6513816"/>
            <a:ext cx="6096000" cy="34418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Tirth Patel (20BCE223) B.Tech 8</a:t>
            </a:r>
            <a:r>
              <a:rPr lang="en-US" baseline="30000" dirty="0">
                <a:latin typeface="cmb10" panose="020B0500000000000000" pitchFamily="34" charset="0"/>
              </a:rPr>
              <a:t>th</a:t>
            </a:r>
            <a:r>
              <a:rPr lang="en-US" dirty="0">
                <a:latin typeface="cmb10" panose="020B0500000000000000" pitchFamily="34" charset="0"/>
              </a:rPr>
              <a:t> Sem Major Project</a:t>
            </a:r>
          </a:p>
        </p:txBody>
      </p:sp>
      <p:sp>
        <p:nvSpPr>
          <p:cNvPr id="12" name="Rectangle 11">
            <a:extLst>
              <a:ext uri="{FF2B5EF4-FFF2-40B4-BE49-F238E27FC236}">
                <a16:creationId xmlns:a16="http://schemas.microsoft.com/office/drawing/2014/main" id="{188EE3D2-154B-854B-77DB-BC394DF382B4}"/>
              </a:ext>
            </a:extLst>
          </p:cNvPr>
          <p:cNvSpPr/>
          <p:nvPr/>
        </p:nvSpPr>
        <p:spPr>
          <a:xfrm>
            <a:off x="0" y="0"/>
            <a:ext cx="12191999" cy="482885"/>
          </a:xfrm>
          <a:prstGeom prst="rect">
            <a:avLst/>
          </a:prstGeom>
          <a:gradFill flip="none" rotWithShape="1">
            <a:gsLst>
              <a:gs pos="0">
                <a:srgbClr val="3333B2"/>
              </a:gs>
              <a:gs pos="0">
                <a:srgbClr val="3333B2"/>
              </a:gs>
              <a:gs pos="100000">
                <a:schemeClr val="tx1"/>
              </a:gs>
              <a:gs pos="100000">
                <a:schemeClr val="accent1">
                  <a:lumMod val="60000"/>
                  <a:lumOff val="40000"/>
                </a:schemeClr>
              </a:gs>
            </a:gsLst>
            <a:lin ang="0" scaled="0"/>
            <a:tileRect/>
          </a:gradFill>
          <a:ln>
            <a:solidFill>
              <a:srgbClr val="3333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latin typeface="cmb10" panose="020B0500000000000000" pitchFamily="34" charset="0"/>
              </a:rPr>
              <a:t>Project Details</a:t>
            </a:r>
          </a:p>
        </p:txBody>
      </p:sp>
      <p:pic>
        <p:nvPicPr>
          <p:cNvPr id="3" name="Picture 2">
            <a:extLst>
              <a:ext uri="{FF2B5EF4-FFF2-40B4-BE49-F238E27FC236}">
                <a16:creationId xmlns:a16="http://schemas.microsoft.com/office/drawing/2014/main" id="{545E0904-5954-003B-A2AB-B556E85083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374" y="860306"/>
            <a:ext cx="10477249" cy="5276088"/>
          </a:xfrm>
          <a:prstGeom prst="rect">
            <a:avLst/>
          </a:prstGeom>
          <a:ln>
            <a:solidFill>
              <a:schemeClr val="tx1"/>
            </a:solidFill>
          </a:ln>
        </p:spPr>
      </p:pic>
    </p:spTree>
    <p:extLst>
      <p:ext uri="{BB962C8B-B14F-4D97-AF65-F5344CB8AC3E}">
        <p14:creationId xmlns:p14="http://schemas.microsoft.com/office/powerpoint/2010/main" val="4047909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63892E-E8E8-9704-1DD9-51FB1EB6CE36}"/>
              </a:ext>
            </a:extLst>
          </p:cNvPr>
          <p:cNvSpPr/>
          <p:nvPr/>
        </p:nvSpPr>
        <p:spPr>
          <a:xfrm>
            <a:off x="6095999" y="6513816"/>
            <a:ext cx="6096000" cy="344184"/>
          </a:xfrm>
          <a:prstGeom prst="rect">
            <a:avLst/>
          </a:prstGeom>
          <a:solidFill>
            <a:srgbClr val="3333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Cloud Security Platform</a:t>
            </a:r>
          </a:p>
        </p:txBody>
      </p:sp>
      <p:sp>
        <p:nvSpPr>
          <p:cNvPr id="5" name="Rectangle 4">
            <a:extLst>
              <a:ext uri="{FF2B5EF4-FFF2-40B4-BE49-F238E27FC236}">
                <a16:creationId xmlns:a16="http://schemas.microsoft.com/office/drawing/2014/main" id="{6DC57478-5E49-1911-83BB-4471EB966B28}"/>
              </a:ext>
            </a:extLst>
          </p:cNvPr>
          <p:cNvSpPr/>
          <p:nvPr/>
        </p:nvSpPr>
        <p:spPr>
          <a:xfrm>
            <a:off x="1" y="6513816"/>
            <a:ext cx="6096000" cy="34418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Tirth Patel (20BCE223) B.Tech 8</a:t>
            </a:r>
            <a:r>
              <a:rPr lang="en-US" baseline="30000" dirty="0">
                <a:latin typeface="cmb10" panose="020B0500000000000000" pitchFamily="34" charset="0"/>
              </a:rPr>
              <a:t>th</a:t>
            </a:r>
            <a:r>
              <a:rPr lang="en-US" dirty="0">
                <a:latin typeface="cmb10" panose="020B0500000000000000" pitchFamily="34" charset="0"/>
              </a:rPr>
              <a:t> Sem Major Project</a:t>
            </a:r>
          </a:p>
        </p:txBody>
      </p:sp>
      <p:sp>
        <p:nvSpPr>
          <p:cNvPr id="12" name="Rectangle 11">
            <a:extLst>
              <a:ext uri="{FF2B5EF4-FFF2-40B4-BE49-F238E27FC236}">
                <a16:creationId xmlns:a16="http://schemas.microsoft.com/office/drawing/2014/main" id="{188EE3D2-154B-854B-77DB-BC394DF382B4}"/>
              </a:ext>
            </a:extLst>
          </p:cNvPr>
          <p:cNvSpPr/>
          <p:nvPr/>
        </p:nvSpPr>
        <p:spPr>
          <a:xfrm>
            <a:off x="0" y="0"/>
            <a:ext cx="12191999" cy="482885"/>
          </a:xfrm>
          <a:prstGeom prst="rect">
            <a:avLst/>
          </a:prstGeom>
          <a:gradFill flip="none" rotWithShape="1">
            <a:gsLst>
              <a:gs pos="0">
                <a:srgbClr val="3333B2"/>
              </a:gs>
              <a:gs pos="0">
                <a:srgbClr val="3333B2"/>
              </a:gs>
              <a:gs pos="100000">
                <a:schemeClr val="tx1"/>
              </a:gs>
              <a:gs pos="100000">
                <a:schemeClr val="accent1">
                  <a:lumMod val="60000"/>
                  <a:lumOff val="40000"/>
                </a:schemeClr>
              </a:gs>
            </a:gsLst>
            <a:lin ang="0" scaled="0"/>
            <a:tileRect/>
          </a:gradFill>
          <a:ln>
            <a:solidFill>
              <a:srgbClr val="3333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latin typeface="cmb10" panose="020B0500000000000000" pitchFamily="34" charset="0"/>
              </a:rPr>
              <a:t>Project Details</a:t>
            </a:r>
          </a:p>
        </p:txBody>
      </p:sp>
      <p:pic>
        <p:nvPicPr>
          <p:cNvPr id="3" name="Picture 2">
            <a:extLst>
              <a:ext uri="{FF2B5EF4-FFF2-40B4-BE49-F238E27FC236}">
                <a16:creationId xmlns:a16="http://schemas.microsoft.com/office/drawing/2014/main" id="{01F63045-10D0-FDB9-2156-1D5131F744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4468" y="790956"/>
            <a:ext cx="9323062" cy="5276088"/>
          </a:xfrm>
          <a:prstGeom prst="rect">
            <a:avLst/>
          </a:prstGeom>
          <a:ln>
            <a:solidFill>
              <a:schemeClr val="tx1"/>
            </a:solidFill>
          </a:ln>
        </p:spPr>
      </p:pic>
    </p:spTree>
    <p:extLst>
      <p:ext uri="{BB962C8B-B14F-4D97-AF65-F5344CB8AC3E}">
        <p14:creationId xmlns:p14="http://schemas.microsoft.com/office/powerpoint/2010/main" val="2644647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63892E-E8E8-9704-1DD9-51FB1EB6CE36}"/>
              </a:ext>
            </a:extLst>
          </p:cNvPr>
          <p:cNvSpPr/>
          <p:nvPr/>
        </p:nvSpPr>
        <p:spPr>
          <a:xfrm>
            <a:off x="6095999" y="6513816"/>
            <a:ext cx="6096000" cy="344184"/>
          </a:xfrm>
          <a:prstGeom prst="rect">
            <a:avLst/>
          </a:prstGeom>
          <a:solidFill>
            <a:srgbClr val="3333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Cloud Security Platform</a:t>
            </a:r>
          </a:p>
        </p:txBody>
      </p:sp>
      <p:sp>
        <p:nvSpPr>
          <p:cNvPr id="5" name="Rectangle 4">
            <a:extLst>
              <a:ext uri="{FF2B5EF4-FFF2-40B4-BE49-F238E27FC236}">
                <a16:creationId xmlns:a16="http://schemas.microsoft.com/office/drawing/2014/main" id="{6DC57478-5E49-1911-83BB-4471EB966B28}"/>
              </a:ext>
            </a:extLst>
          </p:cNvPr>
          <p:cNvSpPr/>
          <p:nvPr/>
        </p:nvSpPr>
        <p:spPr>
          <a:xfrm>
            <a:off x="1" y="6513816"/>
            <a:ext cx="6096000" cy="34418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Tirth Patel (20BCE223) B.Tech 8</a:t>
            </a:r>
            <a:r>
              <a:rPr lang="en-US" baseline="30000" dirty="0">
                <a:latin typeface="cmb10" panose="020B0500000000000000" pitchFamily="34" charset="0"/>
              </a:rPr>
              <a:t>th</a:t>
            </a:r>
            <a:r>
              <a:rPr lang="en-US" dirty="0">
                <a:latin typeface="cmb10" panose="020B0500000000000000" pitchFamily="34" charset="0"/>
              </a:rPr>
              <a:t> Sem Major Project</a:t>
            </a:r>
          </a:p>
        </p:txBody>
      </p:sp>
      <p:sp>
        <p:nvSpPr>
          <p:cNvPr id="12" name="Rectangle 11">
            <a:extLst>
              <a:ext uri="{FF2B5EF4-FFF2-40B4-BE49-F238E27FC236}">
                <a16:creationId xmlns:a16="http://schemas.microsoft.com/office/drawing/2014/main" id="{188EE3D2-154B-854B-77DB-BC394DF382B4}"/>
              </a:ext>
            </a:extLst>
          </p:cNvPr>
          <p:cNvSpPr/>
          <p:nvPr/>
        </p:nvSpPr>
        <p:spPr>
          <a:xfrm>
            <a:off x="0" y="0"/>
            <a:ext cx="12191999" cy="482885"/>
          </a:xfrm>
          <a:prstGeom prst="rect">
            <a:avLst/>
          </a:prstGeom>
          <a:gradFill flip="none" rotWithShape="1">
            <a:gsLst>
              <a:gs pos="0">
                <a:srgbClr val="3333B2"/>
              </a:gs>
              <a:gs pos="0">
                <a:srgbClr val="3333B2"/>
              </a:gs>
              <a:gs pos="100000">
                <a:schemeClr val="tx1"/>
              </a:gs>
              <a:gs pos="100000">
                <a:schemeClr val="accent1">
                  <a:lumMod val="60000"/>
                  <a:lumOff val="40000"/>
                </a:schemeClr>
              </a:gs>
            </a:gsLst>
            <a:lin ang="0" scaled="0"/>
            <a:tileRect/>
          </a:gradFill>
          <a:ln>
            <a:solidFill>
              <a:srgbClr val="3333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latin typeface="cmb10" panose="020B0500000000000000" pitchFamily="34" charset="0"/>
              </a:rPr>
              <a:t>Project Details</a:t>
            </a:r>
          </a:p>
        </p:txBody>
      </p:sp>
      <p:pic>
        <p:nvPicPr>
          <p:cNvPr id="2" name="Picture 1">
            <a:extLst>
              <a:ext uri="{FF2B5EF4-FFF2-40B4-BE49-F238E27FC236}">
                <a16:creationId xmlns:a16="http://schemas.microsoft.com/office/drawing/2014/main" id="{E2ECBEE3-E762-3A8D-9E67-9613CE458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1678" y="790956"/>
            <a:ext cx="7488642" cy="5276088"/>
          </a:xfrm>
          <a:prstGeom prst="rect">
            <a:avLst/>
          </a:prstGeom>
          <a:ln>
            <a:solidFill>
              <a:schemeClr val="tx1"/>
            </a:solidFill>
          </a:ln>
        </p:spPr>
      </p:pic>
    </p:spTree>
    <p:extLst>
      <p:ext uri="{BB962C8B-B14F-4D97-AF65-F5344CB8AC3E}">
        <p14:creationId xmlns:p14="http://schemas.microsoft.com/office/powerpoint/2010/main" val="11413051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63892E-E8E8-9704-1DD9-51FB1EB6CE36}"/>
              </a:ext>
            </a:extLst>
          </p:cNvPr>
          <p:cNvSpPr/>
          <p:nvPr/>
        </p:nvSpPr>
        <p:spPr>
          <a:xfrm>
            <a:off x="6095999" y="6513816"/>
            <a:ext cx="6096000" cy="344184"/>
          </a:xfrm>
          <a:prstGeom prst="rect">
            <a:avLst/>
          </a:prstGeom>
          <a:solidFill>
            <a:srgbClr val="3333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Cloud Security Platform</a:t>
            </a:r>
          </a:p>
        </p:txBody>
      </p:sp>
      <p:sp>
        <p:nvSpPr>
          <p:cNvPr id="5" name="Rectangle 4">
            <a:extLst>
              <a:ext uri="{FF2B5EF4-FFF2-40B4-BE49-F238E27FC236}">
                <a16:creationId xmlns:a16="http://schemas.microsoft.com/office/drawing/2014/main" id="{6DC57478-5E49-1911-83BB-4471EB966B28}"/>
              </a:ext>
            </a:extLst>
          </p:cNvPr>
          <p:cNvSpPr/>
          <p:nvPr/>
        </p:nvSpPr>
        <p:spPr>
          <a:xfrm>
            <a:off x="1" y="6513816"/>
            <a:ext cx="6096000" cy="34418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Tirth Patel (20BCE223) B.Tech 8</a:t>
            </a:r>
            <a:r>
              <a:rPr lang="en-US" baseline="30000" dirty="0">
                <a:latin typeface="cmb10" panose="020B0500000000000000" pitchFamily="34" charset="0"/>
              </a:rPr>
              <a:t>th</a:t>
            </a:r>
            <a:r>
              <a:rPr lang="en-US" dirty="0">
                <a:latin typeface="cmb10" panose="020B0500000000000000" pitchFamily="34" charset="0"/>
              </a:rPr>
              <a:t> Sem Major Project</a:t>
            </a:r>
          </a:p>
        </p:txBody>
      </p:sp>
      <p:sp>
        <p:nvSpPr>
          <p:cNvPr id="12" name="Rectangle 11">
            <a:extLst>
              <a:ext uri="{FF2B5EF4-FFF2-40B4-BE49-F238E27FC236}">
                <a16:creationId xmlns:a16="http://schemas.microsoft.com/office/drawing/2014/main" id="{188EE3D2-154B-854B-77DB-BC394DF382B4}"/>
              </a:ext>
            </a:extLst>
          </p:cNvPr>
          <p:cNvSpPr/>
          <p:nvPr/>
        </p:nvSpPr>
        <p:spPr>
          <a:xfrm>
            <a:off x="0" y="0"/>
            <a:ext cx="12191999" cy="482885"/>
          </a:xfrm>
          <a:prstGeom prst="rect">
            <a:avLst/>
          </a:prstGeom>
          <a:gradFill flip="none" rotWithShape="1">
            <a:gsLst>
              <a:gs pos="0">
                <a:srgbClr val="3333B2"/>
              </a:gs>
              <a:gs pos="0">
                <a:srgbClr val="3333B2"/>
              </a:gs>
              <a:gs pos="100000">
                <a:schemeClr val="tx1"/>
              </a:gs>
              <a:gs pos="100000">
                <a:schemeClr val="accent1">
                  <a:lumMod val="60000"/>
                  <a:lumOff val="40000"/>
                </a:schemeClr>
              </a:gs>
            </a:gsLst>
            <a:lin ang="0" scaled="0"/>
            <a:tileRect/>
          </a:gradFill>
          <a:ln>
            <a:solidFill>
              <a:srgbClr val="3333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latin typeface="cmb10" panose="020B0500000000000000" pitchFamily="34" charset="0"/>
              </a:rPr>
              <a:t>Project Details</a:t>
            </a:r>
          </a:p>
        </p:txBody>
      </p:sp>
      <p:pic>
        <p:nvPicPr>
          <p:cNvPr id="2" name="Picture 1">
            <a:extLst>
              <a:ext uri="{FF2B5EF4-FFF2-40B4-BE49-F238E27FC236}">
                <a16:creationId xmlns:a16="http://schemas.microsoft.com/office/drawing/2014/main" id="{D3487BD1-7D31-2D3B-6188-B8EEE179F0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4808" y="790956"/>
            <a:ext cx="7502382" cy="5276088"/>
          </a:xfrm>
          <a:prstGeom prst="rect">
            <a:avLst/>
          </a:prstGeom>
          <a:ln>
            <a:solidFill>
              <a:schemeClr val="tx1"/>
            </a:solidFill>
          </a:ln>
        </p:spPr>
      </p:pic>
    </p:spTree>
    <p:extLst>
      <p:ext uri="{BB962C8B-B14F-4D97-AF65-F5344CB8AC3E}">
        <p14:creationId xmlns:p14="http://schemas.microsoft.com/office/powerpoint/2010/main" val="13272206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63892E-E8E8-9704-1DD9-51FB1EB6CE36}"/>
              </a:ext>
            </a:extLst>
          </p:cNvPr>
          <p:cNvSpPr/>
          <p:nvPr/>
        </p:nvSpPr>
        <p:spPr>
          <a:xfrm>
            <a:off x="6095999" y="6513816"/>
            <a:ext cx="6096000" cy="344184"/>
          </a:xfrm>
          <a:prstGeom prst="rect">
            <a:avLst/>
          </a:prstGeom>
          <a:solidFill>
            <a:srgbClr val="3333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Cloud Security Platform</a:t>
            </a:r>
          </a:p>
        </p:txBody>
      </p:sp>
      <p:sp>
        <p:nvSpPr>
          <p:cNvPr id="5" name="Rectangle 4">
            <a:extLst>
              <a:ext uri="{FF2B5EF4-FFF2-40B4-BE49-F238E27FC236}">
                <a16:creationId xmlns:a16="http://schemas.microsoft.com/office/drawing/2014/main" id="{6DC57478-5E49-1911-83BB-4471EB966B28}"/>
              </a:ext>
            </a:extLst>
          </p:cNvPr>
          <p:cNvSpPr/>
          <p:nvPr/>
        </p:nvSpPr>
        <p:spPr>
          <a:xfrm>
            <a:off x="1" y="6513816"/>
            <a:ext cx="6096000" cy="34418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Tirth Patel (20BCE223) B.Tech 8</a:t>
            </a:r>
            <a:r>
              <a:rPr lang="en-US" baseline="30000" dirty="0">
                <a:latin typeface="cmb10" panose="020B0500000000000000" pitchFamily="34" charset="0"/>
              </a:rPr>
              <a:t>th</a:t>
            </a:r>
            <a:r>
              <a:rPr lang="en-US" dirty="0">
                <a:latin typeface="cmb10" panose="020B0500000000000000" pitchFamily="34" charset="0"/>
              </a:rPr>
              <a:t> Sem Major Project</a:t>
            </a:r>
          </a:p>
        </p:txBody>
      </p:sp>
      <p:sp>
        <p:nvSpPr>
          <p:cNvPr id="12" name="Rectangle 11">
            <a:extLst>
              <a:ext uri="{FF2B5EF4-FFF2-40B4-BE49-F238E27FC236}">
                <a16:creationId xmlns:a16="http://schemas.microsoft.com/office/drawing/2014/main" id="{188EE3D2-154B-854B-77DB-BC394DF382B4}"/>
              </a:ext>
            </a:extLst>
          </p:cNvPr>
          <p:cNvSpPr/>
          <p:nvPr/>
        </p:nvSpPr>
        <p:spPr>
          <a:xfrm>
            <a:off x="0" y="0"/>
            <a:ext cx="12191999" cy="482885"/>
          </a:xfrm>
          <a:prstGeom prst="rect">
            <a:avLst/>
          </a:prstGeom>
          <a:gradFill flip="none" rotWithShape="1">
            <a:gsLst>
              <a:gs pos="0">
                <a:srgbClr val="3333B2"/>
              </a:gs>
              <a:gs pos="0">
                <a:srgbClr val="3333B2"/>
              </a:gs>
              <a:gs pos="100000">
                <a:schemeClr val="tx1"/>
              </a:gs>
              <a:gs pos="100000">
                <a:schemeClr val="accent1">
                  <a:lumMod val="60000"/>
                  <a:lumOff val="40000"/>
                </a:schemeClr>
              </a:gs>
            </a:gsLst>
            <a:lin ang="0" scaled="0"/>
            <a:tileRect/>
          </a:gradFill>
          <a:ln>
            <a:solidFill>
              <a:srgbClr val="3333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latin typeface="cmb10" panose="020B0500000000000000" pitchFamily="34" charset="0"/>
              </a:rPr>
              <a:t>Project Details</a:t>
            </a:r>
          </a:p>
        </p:txBody>
      </p:sp>
      <p:pic>
        <p:nvPicPr>
          <p:cNvPr id="2" name="Picture 1">
            <a:extLst>
              <a:ext uri="{FF2B5EF4-FFF2-40B4-BE49-F238E27FC236}">
                <a16:creationId xmlns:a16="http://schemas.microsoft.com/office/drawing/2014/main" id="{F8FDFE27-8BBA-14A1-3090-79C548625A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7923" y="790956"/>
            <a:ext cx="7516151" cy="5276088"/>
          </a:xfrm>
          <a:prstGeom prst="rect">
            <a:avLst/>
          </a:prstGeom>
          <a:ln>
            <a:solidFill>
              <a:schemeClr val="tx1"/>
            </a:solidFill>
          </a:ln>
        </p:spPr>
      </p:pic>
    </p:spTree>
    <p:extLst>
      <p:ext uri="{BB962C8B-B14F-4D97-AF65-F5344CB8AC3E}">
        <p14:creationId xmlns:p14="http://schemas.microsoft.com/office/powerpoint/2010/main" val="2124652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63892E-E8E8-9704-1DD9-51FB1EB6CE36}"/>
              </a:ext>
            </a:extLst>
          </p:cNvPr>
          <p:cNvSpPr/>
          <p:nvPr/>
        </p:nvSpPr>
        <p:spPr>
          <a:xfrm>
            <a:off x="6095999" y="6513816"/>
            <a:ext cx="6096000" cy="344184"/>
          </a:xfrm>
          <a:prstGeom prst="rect">
            <a:avLst/>
          </a:prstGeom>
          <a:solidFill>
            <a:srgbClr val="3333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a:latin typeface="cmb10" panose="020B0500000000000000" pitchFamily="34" charset="0"/>
              </a:rPr>
              <a:t>E-commerce website</a:t>
            </a:r>
            <a:endParaRPr lang="en-US" sz="1800" dirty="0">
              <a:latin typeface="cmb10" panose="020B0500000000000000" pitchFamily="34" charset="0"/>
            </a:endParaRPr>
          </a:p>
        </p:txBody>
      </p:sp>
      <p:sp>
        <p:nvSpPr>
          <p:cNvPr id="5" name="Rectangle 4">
            <a:extLst>
              <a:ext uri="{FF2B5EF4-FFF2-40B4-BE49-F238E27FC236}">
                <a16:creationId xmlns:a16="http://schemas.microsoft.com/office/drawing/2014/main" id="{6DC57478-5E49-1911-83BB-4471EB966B28}"/>
              </a:ext>
            </a:extLst>
          </p:cNvPr>
          <p:cNvSpPr/>
          <p:nvPr/>
        </p:nvSpPr>
        <p:spPr>
          <a:xfrm>
            <a:off x="1" y="6513816"/>
            <a:ext cx="6096000" cy="34418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Smit </a:t>
            </a:r>
            <a:r>
              <a:rPr lang="en-US" dirty="0" err="1">
                <a:latin typeface="cmb10" panose="020B0500000000000000" pitchFamily="34" charset="0"/>
              </a:rPr>
              <a:t>Chaklasiya</a:t>
            </a:r>
            <a:r>
              <a:rPr lang="en-US" dirty="0">
                <a:latin typeface="cmb10" panose="020B0500000000000000" pitchFamily="34" charset="0"/>
              </a:rPr>
              <a:t> (20BCE036) </a:t>
            </a:r>
            <a:r>
              <a:rPr lang="en-US" dirty="0" err="1">
                <a:latin typeface="cmb10" panose="020B0500000000000000" pitchFamily="34" charset="0"/>
              </a:rPr>
              <a:t>B.Tech</a:t>
            </a:r>
            <a:r>
              <a:rPr lang="en-US" dirty="0">
                <a:latin typeface="cmb10" panose="020B0500000000000000" pitchFamily="34" charset="0"/>
              </a:rPr>
              <a:t> 8</a:t>
            </a:r>
            <a:r>
              <a:rPr lang="en-US" baseline="30000" dirty="0">
                <a:latin typeface="cmb10" panose="020B0500000000000000" pitchFamily="34" charset="0"/>
              </a:rPr>
              <a:t>th</a:t>
            </a:r>
            <a:r>
              <a:rPr lang="en-US" dirty="0">
                <a:latin typeface="cmb10" panose="020B0500000000000000" pitchFamily="34" charset="0"/>
              </a:rPr>
              <a:t> Sem Major Project</a:t>
            </a:r>
          </a:p>
        </p:txBody>
      </p:sp>
      <p:sp>
        <p:nvSpPr>
          <p:cNvPr id="12" name="Rectangle 11">
            <a:extLst>
              <a:ext uri="{FF2B5EF4-FFF2-40B4-BE49-F238E27FC236}">
                <a16:creationId xmlns:a16="http://schemas.microsoft.com/office/drawing/2014/main" id="{188EE3D2-154B-854B-77DB-BC394DF382B4}"/>
              </a:ext>
            </a:extLst>
          </p:cNvPr>
          <p:cNvSpPr/>
          <p:nvPr/>
        </p:nvSpPr>
        <p:spPr>
          <a:xfrm>
            <a:off x="0" y="0"/>
            <a:ext cx="12191999" cy="482885"/>
          </a:xfrm>
          <a:prstGeom prst="rect">
            <a:avLst/>
          </a:prstGeom>
          <a:gradFill flip="none" rotWithShape="1">
            <a:gsLst>
              <a:gs pos="0">
                <a:srgbClr val="3333B2"/>
              </a:gs>
              <a:gs pos="0">
                <a:srgbClr val="3333B2"/>
              </a:gs>
              <a:gs pos="100000">
                <a:schemeClr val="tx1"/>
              </a:gs>
              <a:gs pos="100000">
                <a:schemeClr val="accent1">
                  <a:lumMod val="60000"/>
                  <a:lumOff val="40000"/>
                </a:schemeClr>
              </a:gs>
            </a:gsLst>
            <a:lin ang="0" scaled="0"/>
            <a:tileRect/>
          </a:gradFill>
          <a:ln>
            <a:solidFill>
              <a:srgbClr val="3333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latin typeface="cmb10" panose="020B0500000000000000" pitchFamily="34" charset="0"/>
              </a:rPr>
              <a:t>Internship Details</a:t>
            </a:r>
          </a:p>
        </p:txBody>
      </p:sp>
      <p:graphicFrame>
        <p:nvGraphicFramePr>
          <p:cNvPr id="2" name="Table 1">
            <a:extLst>
              <a:ext uri="{FF2B5EF4-FFF2-40B4-BE49-F238E27FC236}">
                <a16:creationId xmlns:a16="http://schemas.microsoft.com/office/drawing/2014/main" id="{BB76D1F9-A3CF-7A45-6C8E-12282A8C4734}"/>
              </a:ext>
            </a:extLst>
          </p:cNvPr>
          <p:cNvGraphicFramePr>
            <a:graphicFrameLocks noGrp="1"/>
          </p:cNvGraphicFramePr>
          <p:nvPr>
            <p:extLst>
              <p:ext uri="{D42A27DB-BD31-4B8C-83A1-F6EECF244321}">
                <p14:modId xmlns:p14="http://schemas.microsoft.com/office/powerpoint/2010/main" val="2235224410"/>
              </p:ext>
            </p:extLst>
          </p:nvPr>
        </p:nvGraphicFramePr>
        <p:xfrm>
          <a:off x="2734898" y="2324665"/>
          <a:ext cx="7770165" cy="3059850"/>
        </p:xfrm>
        <a:graphic>
          <a:graphicData uri="http://schemas.openxmlformats.org/drawingml/2006/table">
            <a:tbl>
              <a:tblPr firstRow="1" bandRow="1">
                <a:tableStyleId>{2D5ABB26-0587-4C30-8999-92F81FD0307C}</a:tableStyleId>
              </a:tblPr>
              <a:tblGrid>
                <a:gridCol w="1894128">
                  <a:extLst>
                    <a:ext uri="{9D8B030D-6E8A-4147-A177-3AD203B41FA5}">
                      <a16:colId xmlns:a16="http://schemas.microsoft.com/office/drawing/2014/main" val="96798244"/>
                    </a:ext>
                  </a:extLst>
                </a:gridCol>
                <a:gridCol w="5876037">
                  <a:extLst>
                    <a:ext uri="{9D8B030D-6E8A-4147-A177-3AD203B41FA5}">
                      <a16:colId xmlns:a16="http://schemas.microsoft.com/office/drawing/2014/main" val="598965313"/>
                    </a:ext>
                  </a:extLst>
                </a:gridCol>
              </a:tblGrid>
              <a:tr h="669744">
                <a:tc>
                  <a:txBody>
                    <a:bodyPr/>
                    <a:lstStyle/>
                    <a:p>
                      <a:pPr algn="ctr"/>
                      <a:r>
                        <a:rPr lang="en-US" b="0" dirty="0">
                          <a:solidFill>
                            <a:schemeClr val="tx1"/>
                          </a:solidFill>
                          <a:latin typeface="cmb10" panose="020B0500000000000000" pitchFamily="34" charset="0"/>
                        </a:rPr>
                        <a:t>Company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err="1">
                          <a:latin typeface="Poppins" panose="00000500000000000000" pitchFamily="2" charset="0"/>
                          <a:cs typeface="Poppins" panose="00000500000000000000" pitchFamily="2" charset="0"/>
                        </a:rPr>
                        <a:t>Vasoya</a:t>
                      </a:r>
                      <a:r>
                        <a:rPr lang="en-US" sz="1800" dirty="0">
                          <a:latin typeface="Poppins" panose="00000500000000000000" pitchFamily="2" charset="0"/>
                          <a:cs typeface="Poppins" panose="00000500000000000000" pitchFamily="2" charset="0"/>
                        </a:rPr>
                        <a:t> Brothers Infotech PVT. LTD</a:t>
                      </a:r>
                      <a:endParaRPr lang="en-US" b="0" dirty="0">
                        <a:solidFill>
                          <a:schemeClr val="tx1"/>
                        </a:solidFill>
                        <a:latin typeface="cmb10" panose="020B0500000000000000"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48586785"/>
                  </a:ext>
                </a:extLst>
              </a:tr>
              <a:tr h="1050618">
                <a:tc>
                  <a:txBody>
                    <a:bodyPr/>
                    <a:lstStyle/>
                    <a:p>
                      <a:pPr algn="ctr"/>
                      <a:r>
                        <a:rPr lang="en-US" b="0" dirty="0">
                          <a:solidFill>
                            <a:schemeClr val="tx1"/>
                          </a:solidFill>
                          <a:latin typeface="cmb10" panose="020B0500000000000000" pitchFamily="34" charset="0"/>
                        </a:rPr>
                        <a:t>Address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800" b="0" kern="1200" dirty="0">
                          <a:solidFill>
                            <a:schemeClr val="tx1"/>
                          </a:solidFill>
                          <a:effectLst/>
                          <a:latin typeface="cmb10" panose="020B0500000000000000" pitchFamily="34" charset="0"/>
                        </a:rPr>
                        <a:t>110, </a:t>
                      </a:r>
                      <a:r>
                        <a:rPr lang="en-US" sz="1800" b="0" kern="1200" dirty="0" err="1">
                          <a:solidFill>
                            <a:schemeClr val="tx1"/>
                          </a:solidFill>
                          <a:effectLst/>
                          <a:latin typeface="cmb10" panose="020B0500000000000000" pitchFamily="34" charset="0"/>
                        </a:rPr>
                        <a:t>Shreenathji</a:t>
                      </a:r>
                      <a:r>
                        <a:rPr lang="en-US" sz="1800" b="0" kern="1200" dirty="0">
                          <a:solidFill>
                            <a:schemeClr val="tx1"/>
                          </a:solidFill>
                          <a:effectLst/>
                          <a:latin typeface="cmb10" panose="020B0500000000000000" pitchFamily="34" charset="0"/>
                        </a:rPr>
                        <a:t> Icon, VIP Cir, </a:t>
                      </a:r>
                      <a:r>
                        <a:rPr lang="en-US" sz="1800" b="0" kern="1200" dirty="0" err="1">
                          <a:solidFill>
                            <a:schemeClr val="tx1"/>
                          </a:solidFill>
                          <a:effectLst/>
                          <a:latin typeface="cmb10" panose="020B0500000000000000" pitchFamily="34" charset="0"/>
                        </a:rPr>
                        <a:t>Uttran</a:t>
                      </a:r>
                      <a:r>
                        <a:rPr lang="en-US" sz="1800" b="0" kern="1200" dirty="0">
                          <a:solidFill>
                            <a:schemeClr val="tx1"/>
                          </a:solidFill>
                          <a:effectLst/>
                          <a:latin typeface="cmb10" panose="020B0500000000000000" pitchFamily="34" charset="0"/>
                        </a:rPr>
                        <a:t>, Surat, Gujarat 394105</a:t>
                      </a:r>
                      <a:endParaRPr lang="en-US" b="0" dirty="0">
                        <a:solidFill>
                          <a:schemeClr val="tx1"/>
                        </a:solidFill>
                        <a:latin typeface="cmb10" panose="020B0500000000000000"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59443223"/>
                  </a:ext>
                </a:extLst>
              </a:tr>
              <a:tr h="669744">
                <a:tc>
                  <a:txBody>
                    <a:bodyPr/>
                    <a:lstStyle/>
                    <a:p>
                      <a:pPr algn="ctr"/>
                      <a:r>
                        <a:rPr lang="en-US" b="0" dirty="0">
                          <a:solidFill>
                            <a:schemeClr val="tx1"/>
                          </a:solidFill>
                          <a:latin typeface="cmb10" panose="020B0500000000000000" pitchFamily="34" charset="0"/>
                        </a:rPr>
                        <a:t>Role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0" dirty="0">
                          <a:solidFill>
                            <a:schemeClr val="tx1"/>
                          </a:solidFill>
                          <a:latin typeface="cmb10" panose="020B0500000000000000" pitchFamily="34" charset="0"/>
                        </a:rPr>
                        <a:t>SDE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57336303"/>
                  </a:ext>
                </a:extLst>
              </a:tr>
              <a:tr h="669744">
                <a:tc>
                  <a:txBody>
                    <a:bodyPr/>
                    <a:lstStyle/>
                    <a:p>
                      <a:pPr algn="ctr"/>
                      <a:r>
                        <a:rPr lang="en-US" b="0" dirty="0">
                          <a:solidFill>
                            <a:schemeClr val="tx1"/>
                          </a:solidFill>
                          <a:latin typeface="cmb10" panose="020B0500000000000000" pitchFamily="34" charset="0"/>
                        </a:rPr>
                        <a:t>Joining Date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0" dirty="0">
                          <a:solidFill>
                            <a:schemeClr val="tx1"/>
                          </a:solidFill>
                          <a:latin typeface="cmb10" panose="020B0500000000000000" pitchFamily="34" charset="0"/>
                        </a:rPr>
                        <a:t>08 / 01 / 2024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21247477"/>
                  </a:ext>
                </a:extLst>
              </a:tr>
            </a:tbl>
          </a:graphicData>
        </a:graphic>
      </p:graphicFrame>
      <p:pic>
        <p:nvPicPr>
          <p:cNvPr id="7" name="Picture 2" descr="logo">
            <a:extLst>
              <a:ext uri="{FF2B5EF4-FFF2-40B4-BE49-F238E27FC236}">
                <a16:creationId xmlns:a16="http://schemas.microsoft.com/office/drawing/2014/main" id="{119C9A73-939E-FA45-6452-91B0B41CFF3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9510" y="1103532"/>
            <a:ext cx="2976681" cy="739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8520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63892E-E8E8-9704-1DD9-51FB1EB6CE36}"/>
              </a:ext>
            </a:extLst>
          </p:cNvPr>
          <p:cNvSpPr/>
          <p:nvPr/>
        </p:nvSpPr>
        <p:spPr>
          <a:xfrm>
            <a:off x="6095999" y="6513816"/>
            <a:ext cx="6096000" cy="344184"/>
          </a:xfrm>
          <a:prstGeom prst="rect">
            <a:avLst/>
          </a:prstGeom>
          <a:solidFill>
            <a:srgbClr val="3333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Cloud Security Platform</a:t>
            </a:r>
          </a:p>
        </p:txBody>
      </p:sp>
      <p:sp>
        <p:nvSpPr>
          <p:cNvPr id="5" name="Rectangle 4">
            <a:extLst>
              <a:ext uri="{FF2B5EF4-FFF2-40B4-BE49-F238E27FC236}">
                <a16:creationId xmlns:a16="http://schemas.microsoft.com/office/drawing/2014/main" id="{6DC57478-5E49-1911-83BB-4471EB966B28}"/>
              </a:ext>
            </a:extLst>
          </p:cNvPr>
          <p:cNvSpPr/>
          <p:nvPr/>
        </p:nvSpPr>
        <p:spPr>
          <a:xfrm>
            <a:off x="1" y="6513816"/>
            <a:ext cx="6096000" cy="34418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Tirth Patel (20BCE223) B.Tech 8</a:t>
            </a:r>
            <a:r>
              <a:rPr lang="en-US" baseline="30000" dirty="0">
                <a:latin typeface="cmb10" panose="020B0500000000000000" pitchFamily="34" charset="0"/>
              </a:rPr>
              <a:t>th</a:t>
            </a:r>
            <a:r>
              <a:rPr lang="en-US" dirty="0">
                <a:latin typeface="cmb10" panose="020B0500000000000000" pitchFamily="34" charset="0"/>
              </a:rPr>
              <a:t> Sem Major Project</a:t>
            </a:r>
          </a:p>
        </p:txBody>
      </p:sp>
      <p:sp>
        <p:nvSpPr>
          <p:cNvPr id="12" name="Rectangle 11">
            <a:extLst>
              <a:ext uri="{FF2B5EF4-FFF2-40B4-BE49-F238E27FC236}">
                <a16:creationId xmlns:a16="http://schemas.microsoft.com/office/drawing/2014/main" id="{188EE3D2-154B-854B-77DB-BC394DF382B4}"/>
              </a:ext>
            </a:extLst>
          </p:cNvPr>
          <p:cNvSpPr/>
          <p:nvPr/>
        </p:nvSpPr>
        <p:spPr>
          <a:xfrm>
            <a:off x="0" y="0"/>
            <a:ext cx="12191999" cy="482885"/>
          </a:xfrm>
          <a:prstGeom prst="rect">
            <a:avLst/>
          </a:prstGeom>
          <a:gradFill flip="none" rotWithShape="1">
            <a:gsLst>
              <a:gs pos="0">
                <a:srgbClr val="3333B2"/>
              </a:gs>
              <a:gs pos="0">
                <a:srgbClr val="3333B2"/>
              </a:gs>
              <a:gs pos="100000">
                <a:schemeClr val="tx1"/>
              </a:gs>
              <a:gs pos="100000">
                <a:schemeClr val="accent1">
                  <a:lumMod val="60000"/>
                  <a:lumOff val="40000"/>
                </a:schemeClr>
              </a:gs>
            </a:gsLst>
            <a:lin ang="0" scaled="0"/>
            <a:tileRect/>
          </a:gradFill>
          <a:ln>
            <a:solidFill>
              <a:srgbClr val="3333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latin typeface="cmb10" panose="020B0500000000000000" pitchFamily="34" charset="0"/>
              </a:rPr>
              <a:t>Project Details</a:t>
            </a:r>
          </a:p>
        </p:txBody>
      </p:sp>
      <p:pic>
        <p:nvPicPr>
          <p:cNvPr id="6" name="Picture 5">
            <a:extLst>
              <a:ext uri="{FF2B5EF4-FFF2-40B4-BE49-F238E27FC236}">
                <a16:creationId xmlns:a16="http://schemas.microsoft.com/office/drawing/2014/main" id="{03BA5136-5111-F42B-5EDF-9D85BF872D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7647" y="790956"/>
            <a:ext cx="7496703" cy="5276088"/>
          </a:xfrm>
          <a:prstGeom prst="rect">
            <a:avLst/>
          </a:prstGeom>
          <a:ln>
            <a:solidFill>
              <a:schemeClr val="tx1"/>
            </a:solidFill>
          </a:ln>
        </p:spPr>
      </p:pic>
    </p:spTree>
    <p:extLst>
      <p:ext uri="{BB962C8B-B14F-4D97-AF65-F5344CB8AC3E}">
        <p14:creationId xmlns:p14="http://schemas.microsoft.com/office/powerpoint/2010/main" val="1288708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63892E-E8E8-9704-1DD9-51FB1EB6CE36}"/>
              </a:ext>
            </a:extLst>
          </p:cNvPr>
          <p:cNvSpPr/>
          <p:nvPr/>
        </p:nvSpPr>
        <p:spPr>
          <a:xfrm>
            <a:off x="6095999" y="6513816"/>
            <a:ext cx="6096000" cy="344184"/>
          </a:xfrm>
          <a:prstGeom prst="rect">
            <a:avLst/>
          </a:prstGeom>
          <a:solidFill>
            <a:srgbClr val="3333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Cloud Security Platform</a:t>
            </a:r>
          </a:p>
        </p:txBody>
      </p:sp>
      <p:sp>
        <p:nvSpPr>
          <p:cNvPr id="5" name="Rectangle 4">
            <a:extLst>
              <a:ext uri="{FF2B5EF4-FFF2-40B4-BE49-F238E27FC236}">
                <a16:creationId xmlns:a16="http://schemas.microsoft.com/office/drawing/2014/main" id="{6DC57478-5E49-1911-83BB-4471EB966B28}"/>
              </a:ext>
            </a:extLst>
          </p:cNvPr>
          <p:cNvSpPr/>
          <p:nvPr/>
        </p:nvSpPr>
        <p:spPr>
          <a:xfrm>
            <a:off x="1" y="6513816"/>
            <a:ext cx="6096000" cy="34418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Tirth Patel (20BCE223) B.Tech 8</a:t>
            </a:r>
            <a:r>
              <a:rPr lang="en-US" baseline="30000" dirty="0">
                <a:latin typeface="cmb10" panose="020B0500000000000000" pitchFamily="34" charset="0"/>
              </a:rPr>
              <a:t>th</a:t>
            </a:r>
            <a:r>
              <a:rPr lang="en-US" dirty="0">
                <a:latin typeface="cmb10" panose="020B0500000000000000" pitchFamily="34" charset="0"/>
              </a:rPr>
              <a:t> Sem Major Project</a:t>
            </a:r>
          </a:p>
        </p:txBody>
      </p:sp>
      <p:sp>
        <p:nvSpPr>
          <p:cNvPr id="12" name="Rectangle 11">
            <a:extLst>
              <a:ext uri="{FF2B5EF4-FFF2-40B4-BE49-F238E27FC236}">
                <a16:creationId xmlns:a16="http://schemas.microsoft.com/office/drawing/2014/main" id="{188EE3D2-154B-854B-77DB-BC394DF382B4}"/>
              </a:ext>
            </a:extLst>
          </p:cNvPr>
          <p:cNvSpPr/>
          <p:nvPr/>
        </p:nvSpPr>
        <p:spPr>
          <a:xfrm>
            <a:off x="0" y="0"/>
            <a:ext cx="12191999" cy="482885"/>
          </a:xfrm>
          <a:prstGeom prst="rect">
            <a:avLst/>
          </a:prstGeom>
          <a:gradFill flip="none" rotWithShape="1">
            <a:gsLst>
              <a:gs pos="0">
                <a:srgbClr val="3333B2"/>
              </a:gs>
              <a:gs pos="0">
                <a:srgbClr val="3333B2"/>
              </a:gs>
              <a:gs pos="100000">
                <a:schemeClr val="tx1"/>
              </a:gs>
              <a:gs pos="100000">
                <a:schemeClr val="accent1">
                  <a:lumMod val="60000"/>
                  <a:lumOff val="40000"/>
                </a:schemeClr>
              </a:gs>
            </a:gsLst>
            <a:lin ang="0" scaled="0"/>
            <a:tileRect/>
          </a:gradFill>
          <a:ln>
            <a:solidFill>
              <a:srgbClr val="3333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latin typeface="cmb10" panose="020B0500000000000000" pitchFamily="34" charset="0"/>
              </a:rPr>
              <a:t>Project Details</a:t>
            </a:r>
          </a:p>
        </p:txBody>
      </p:sp>
      <p:pic>
        <p:nvPicPr>
          <p:cNvPr id="3" name="Picture 2">
            <a:extLst>
              <a:ext uri="{FF2B5EF4-FFF2-40B4-BE49-F238E27FC236}">
                <a16:creationId xmlns:a16="http://schemas.microsoft.com/office/drawing/2014/main" id="{EADDBDD9-0615-EEBA-8C97-B40F059FC6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9561" y="790956"/>
            <a:ext cx="7512876" cy="5276088"/>
          </a:xfrm>
          <a:prstGeom prst="rect">
            <a:avLst/>
          </a:prstGeom>
          <a:ln>
            <a:solidFill>
              <a:schemeClr val="tx1"/>
            </a:solidFill>
          </a:ln>
        </p:spPr>
      </p:pic>
    </p:spTree>
    <p:extLst>
      <p:ext uri="{BB962C8B-B14F-4D97-AF65-F5344CB8AC3E}">
        <p14:creationId xmlns:p14="http://schemas.microsoft.com/office/powerpoint/2010/main" val="5411457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63892E-E8E8-9704-1DD9-51FB1EB6CE36}"/>
              </a:ext>
            </a:extLst>
          </p:cNvPr>
          <p:cNvSpPr/>
          <p:nvPr/>
        </p:nvSpPr>
        <p:spPr>
          <a:xfrm>
            <a:off x="6095999" y="6513816"/>
            <a:ext cx="6096000" cy="344184"/>
          </a:xfrm>
          <a:prstGeom prst="rect">
            <a:avLst/>
          </a:prstGeom>
          <a:solidFill>
            <a:srgbClr val="3333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Cloud Security Platform</a:t>
            </a:r>
          </a:p>
        </p:txBody>
      </p:sp>
      <p:sp>
        <p:nvSpPr>
          <p:cNvPr id="5" name="Rectangle 4">
            <a:extLst>
              <a:ext uri="{FF2B5EF4-FFF2-40B4-BE49-F238E27FC236}">
                <a16:creationId xmlns:a16="http://schemas.microsoft.com/office/drawing/2014/main" id="{6DC57478-5E49-1911-83BB-4471EB966B28}"/>
              </a:ext>
            </a:extLst>
          </p:cNvPr>
          <p:cNvSpPr/>
          <p:nvPr/>
        </p:nvSpPr>
        <p:spPr>
          <a:xfrm>
            <a:off x="1" y="6513816"/>
            <a:ext cx="6096000" cy="34418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Tirth Patel (20BCE223) B.Tech 8</a:t>
            </a:r>
            <a:r>
              <a:rPr lang="en-US" baseline="30000" dirty="0">
                <a:latin typeface="cmb10" panose="020B0500000000000000" pitchFamily="34" charset="0"/>
              </a:rPr>
              <a:t>th</a:t>
            </a:r>
            <a:r>
              <a:rPr lang="en-US" dirty="0">
                <a:latin typeface="cmb10" panose="020B0500000000000000" pitchFamily="34" charset="0"/>
              </a:rPr>
              <a:t> Sem Major Project</a:t>
            </a:r>
          </a:p>
        </p:txBody>
      </p:sp>
      <p:sp>
        <p:nvSpPr>
          <p:cNvPr id="12" name="Rectangle 11">
            <a:extLst>
              <a:ext uri="{FF2B5EF4-FFF2-40B4-BE49-F238E27FC236}">
                <a16:creationId xmlns:a16="http://schemas.microsoft.com/office/drawing/2014/main" id="{188EE3D2-154B-854B-77DB-BC394DF382B4}"/>
              </a:ext>
            </a:extLst>
          </p:cNvPr>
          <p:cNvSpPr/>
          <p:nvPr/>
        </p:nvSpPr>
        <p:spPr>
          <a:xfrm>
            <a:off x="0" y="0"/>
            <a:ext cx="12191999" cy="482885"/>
          </a:xfrm>
          <a:prstGeom prst="rect">
            <a:avLst/>
          </a:prstGeom>
          <a:gradFill flip="none" rotWithShape="1">
            <a:gsLst>
              <a:gs pos="0">
                <a:srgbClr val="3333B2"/>
              </a:gs>
              <a:gs pos="0">
                <a:srgbClr val="3333B2"/>
              </a:gs>
              <a:gs pos="100000">
                <a:schemeClr val="tx1"/>
              </a:gs>
              <a:gs pos="100000">
                <a:schemeClr val="accent1">
                  <a:lumMod val="60000"/>
                  <a:lumOff val="40000"/>
                </a:schemeClr>
              </a:gs>
            </a:gsLst>
            <a:lin ang="0" scaled="0"/>
            <a:tileRect/>
          </a:gradFill>
          <a:ln>
            <a:solidFill>
              <a:srgbClr val="3333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latin typeface="cmb10" panose="020B0500000000000000" pitchFamily="34" charset="0"/>
              </a:rPr>
              <a:t>Project Details</a:t>
            </a:r>
          </a:p>
        </p:txBody>
      </p:sp>
      <p:pic>
        <p:nvPicPr>
          <p:cNvPr id="3" name="Picture 2">
            <a:extLst>
              <a:ext uri="{FF2B5EF4-FFF2-40B4-BE49-F238E27FC236}">
                <a16:creationId xmlns:a16="http://schemas.microsoft.com/office/drawing/2014/main" id="{F686295B-33A4-939F-1D92-98D0F755EA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2406" y="790956"/>
            <a:ext cx="7507185" cy="5276088"/>
          </a:xfrm>
          <a:prstGeom prst="rect">
            <a:avLst/>
          </a:prstGeom>
          <a:ln>
            <a:solidFill>
              <a:schemeClr val="tx1"/>
            </a:solidFill>
          </a:ln>
        </p:spPr>
      </p:pic>
    </p:spTree>
    <p:extLst>
      <p:ext uri="{BB962C8B-B14F-4D97-AF65-F5344CB8AC3E}">
        <p14:creationId xmlns:p14="http://schemas.microsoft.com/office/powerpoint/2010/main" val="23606167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63892E-E8E8-9704-1DD9-51FB1EB6CE36}"/>
              </a:ext>
            </a:extLst>
          </p:cNvPr>
          <p:cNvSpPr/>
          <p:nvPr/>
        </p:nvSpPr>
        <p:spPr>
          <a:xfrm>
            <a:off x="6095999" y="6513816"/>
            <a:ext cx="6096000" cy="344184"/>
          </a:xfrm>
          <a:prstGeom prst="rect">
            <a:avLst/>
          </a:prstGeom>
          <a:solidFill>
            <a:srgbClr val="3333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Cloud Security Platform</a:t>
            </a:r>
          </a:p>
        </p:txBody>
      </p:sp>
      <p:sp>
        <p:nvSpPr>
          <p:cNvPr id="5" name="Rectangle 4">
            <a:extLst>
              <a:ext uri="{FF2B5EF4-FFF2-40B4-BE49-F238E27FC236}">
                <a16:creationId xmlns:a16="http://schemas.microsoft.com/office/drawing/2014/main" id="{6DC57478-5E49-1911-83BB-4471EB966B28}"/>
              </a:ext>
            </a:extLst>
          </p:cNvPr>
          <p:cNvSpPr/>
          <p:nvPr/>
        </p:nvSpPr>
        <p:spPr>
          <a:xfrm>
            <a:off x="1" y="6513816"/>
            <a:ext cx="6096000" cy="34418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Tirth Patel (20BCE223) B.Tech 8</a:t>
            </a:r>
            <a:r>
              <a:rPr lang="en-US" baseline="30000" dirty="0">
                <a:latin typeface="cmb10" panose="020B0500000000000000" pitchFamily="34" charset="0"/>
              </a:rPr>
              <a:t>th</a:t>
            </a:r>
            <a:r>
              <a:rPr lang="en-US" dirty="0">
                <a:latin typeface="cmb10" panose="020B0500000000000000" pitchFamily="34" charset="0"/>
              </a:rPr>
              <a:t> Sem Major Project</a:t>
            </a:r>
          </a:p>
        </p:txBody>
      </p:sp>
      <p:sp>
        <p:nvSpPr>
          <p:cNvPr id="12" name="Rectangle 11">
            <a:extLst>
              <a:ext uri="{FF2B5EF4-FFF2-40B4-BE49-F238E27FC236}">
                <a16:creationId xmlns:a16="http://schemas.microsoft.com/office/drawing/2014/main" id="{188EE3D2-154B-854B-77DB-BC394DF382B4}"/>
              </a:ext>
            </a:extLst>
          </p:cNvPr>
          <p:cNvSpPr/>
          <p:nvPr/>
        </p:nvSpPr>
        <p:spPr>
          <a:xfrm>
            <a:off x="0" y="0"/>
            <a:ext cx="12191999" cy="482885"/>
          </a:xfrm>
          <a:prstGeom prst="rect">
            <a:avLst/>
          </a:prstGeom>
          <a:gradFill flip="none" rotWithShape="1">
            <a:gsLst>
              <a:gs pos="0">
                <a:srgbClr val="3333B2"/>
              </a:gs>
              <a:gs pos="0">
                <a:srgbClr val="3333B2"/>
              </a:gs>
              <a:gs pos="100000">
                <a:schemeClr val="tx1"/>
              </a:gs>
              <a:gs pos="100000">
                <a:schemeClr val="accent1">
                  <a:lumMod val="60000"/>
                  <a:lumOff val="40000"/>
                </a:schemeClr>
              </a:gs>
            </a:gsLst>
            <a:lin ang="0" scaled="0"/>
            <a:tileRect/>
          </a:gradFill>
          <a:ln>
            <a:solidFill>
              <a:srgbClr val="3333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latin typeface="cmb10" panose="020B0500000000000000" pitchFamily="34" charset="0"/>
              </a:rPr>
              <a:t>Project Details</a:t>
            </a:r>
          </a:p>
        </p:txBody>
      </p:sp>
      <p:pic>
        <p:nvPicPr>
          <p:cNvPr id="3" name="Picture 2">
            <a:extLst>
              <a:ext uri="{FF2B5EF4-FFF2-40B4-BE49-F238E27FC236}">
                <a16:creationId xmlns:a16="http://schemas.microsoft.com/office/drawing/2014/main" id="{91473715-CC9A-F7C4-3004-4C0ED930AC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1530" y="685800"/>
            <a:ext cx="7808937" cy="5486400"/>
          </a:xfrm>
          <a:prstGeom prst="rect">
            <a:avLst/>
          </a:prstGeom>
          <a:ln>
            <a:solidFill>
              <a:schemeClr val="tx1"/>
            </a:solidFill>
          </a:ln>
        </p:spPr>
      </p:pic>
    </p:spTree>
    <p:extLst>
      <p:ext uri="{BB962C8B-B14F-4D97-AF65-F5344CB8AC3E}">
        <p14:creationId xmlns:p14="http://schemas.microsoft.com/office/powerpoint/2010/main" val="1228780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63892E-E8E8-9704-1DD9-51FB1EB6CE36}"/>
              </a:ext>
            </a:extLst>
          </p:cNvPr>
          <p:cNvSpPr/>
          <p:nvPr/>
        </p:nvSpPr>
        <p:spPr>
          <a:xfrm>
            <a:off x="6095999" y="6513816"/>
            <a:ext cx="6096000" cy="344184"/>
          </a:xfrm>
          <a:prstGeom prst="rect">
            <a:avLst/>
          </a:prstGeom>
          <a:solidFill>
            <a:srgbClr val="3333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Cloud Security Platform</a:t>
            </a:r>
          </a:p>
        </p:txBody>
      </p:sp>
      <p:sp>
        <p:nvSpPr>
          <p:cNvPr id="5" name="Rectangle 4">
            <a:extLst>
              <a:ext uri="{FF2B5EF4-FFF2-40B4-BE49-F238E27FC236}">
                <a16:creationId xmlns:a16="http://schemas.microsoft.com/office/drawing/2014/main" id="{6DC57478-5E49-1911-83BB-4471EB966B28}"/>
              </a:ext>
            </a:extLst>
          </p:cNvPr>
          <p:cNvSpPr/>
          <p:nvPr/>
        </p:nvSpPr>
        <p:spPr>
          <a:xfrm>
            <a:off x="1" y="6513816"/>
            <a:ext cx="6096000" cy="34418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Tirth Patel (20BCE223) B.Tech 8</a:t>
            </a:r>
            <a:r>
              <a:rPr lang="en-US" baseline="30000" dirty="0">
                <a:latin typeface="cmb10" panose="020B0500000000000000" pitchFamily="34" charset="0"/>
              </a:rPr>
              <a:t>th</a:t>
            </a:r>
            <a:r>
              <a:rPr lang="en-US" dirty="0">
                <a:latin typeface="cmb10" panose="020B0500000000000000" pitchFamily="34" charset="0"/>
              </a:rPr>
              <a:t> Sem Major Project</a:t>
            </a:r>
          </a:p>
        </p:txBody>
      </p:sp>
      <p:sp>
        <p:nvSpPr>
          <p:cNvPr id="12" name="Rectangle 11">
            <a:extLst>
              <a:ext uri="{FF2B5EF4-FFF2-40B4-BE49-F238E27FC236}">
                <a16:creationId xmlns:a16="http://schemas.microsoft.com/office/drawing/2014/main" id="{188EE3D2-154B-854B-77DB-BC394DF382B4}"/>
              </a:ext>
            </a:extLst>
          </p:cNvPr>
          <p:cNvSpPr/>
          <p:nvPr/>
        </p:nvSpPr>
        <p:spPr>
          <a:xfrm>
            <a:off x="0" y="0"/>
            <a:ext cx="12191999" cy="482885"/>
          </a:xfrm>
          <a:prstGeom prst="rect">
            <a:avLst/>
          </a:prstGeom>
          <a:gradFill flip="none" rotWithShape="1">
            <a:gsLst>
              <a:gs pos="0">
                <a:srgbClr val="3333B2"/>
              </a:gs>
              <a:gs pos="0">
                <a:srgbClr val="3333B2"/>
              </a:gs>
              <a:gs pos="100000">
                <a:schemeClr val="tx1"/>
              </a:gs>
              <a:gs pos="100000">
                <a:schemeClr val="accent1">
                  <a:lumMod val="60000"/>
                  <a:lumOff val="40000"/>
                </a:schemeClr>
              </a:gs>
            </a:gsLst>
            <a:lin ang="0" scaled="0"/>
            <a:tileRect/>
          </a:gradFill>
          <a:ln>
            <a:solidFill>
              <a:srgbClr val="3333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latin typeface="cmb10" panose="020B0500000000000000" pitchFamily="34" charset="0"/>
              </a:rPr>
              <a:t>Project Details</a:t>
            </a:r>
          </a:p>
        </p:txBody>
      </p:sp>
      <p:pic>
        <p:nvPicPr>
          <p:cNvPr id="8" name="Picture 7">
            <a:extLst>
              <a:ext uri="{FF2B5EF4-FFF2-40B4-BE49-F238E27FC236}">
                <a16:creationId xmlns:a16="http://schemas.microsoft.com/office/drawing/2014/main" id="{1A8520EC-E01A-DB97-0510-495D34B519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4033" y="755150"/>
            <a:ext cx="7803931" cy="5486400"/>
          </a:xfrm>
          <a:prstGeom prst="rect">
            <a:avLst/>
          </a:prstGeom>
          <a:ln>
            <a:solidFill>
              <a:schemeClr val="tx1"/>
            </a:solidFill>
          </a:ln>
        </p:spPr>
      </p:pic>
    </p:spTree>
    <p:extLst>
      <p:ext uri="{BB962C8B-B14F-4D97-AF65-F5344CB8AC3E}">
        <p14:creationId xmlns:p14="http://schemas.microsoft.com/office/powerpoint/2010/main" val="31177892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63892E-E8E8-9704-1DD9-51FB1EB6CE36}"/>
              </a:ext>
            </a:extLst>
          </p:cNvPr>
          <p:cNvSpPr/>
          <p:nvPr/>
        </p:nvSpPr>
        <p:spPr>
          <a:xfrm>
            <a:off x="6095999" y="6513816"/>
            <a:ext cx="6096000" cy="344184"/>
          </a:xfrm>
          <a:prstGeom prst="rect">
            <a:avLst/>
          </a:prstGeom>
          <a:solidFill>
            <a:srgbClr val="3333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Cloud Security Platform</a:t>
            </a:r>
          </a:p>
        </p:txBody>
      </p:sp>
      <p:sp>
        <p:nvSpPr>
          <p:cNvPr id="5" name="Rectangle 4">
            <a:extLst>
              <a:ext uri="{FF2B5EF4-FFF2-40B4-BE49-F238E27FC236}">
                <a16:creationId xmlns:a16="http://schemas.microsoft.com/office/drawing/2014/main" id="{6DC57478-5E49-1911-83BB-4471EB966B28}"/>
              </a:ext>
            </a:extLst>
          </p:cNvPr>
          <p:cNvSpPr/>
          <p:nvPr/>
        </p:nvSpPr>
        <p:spPr>
          <a:xfrm>
            <a:off x="1" y="6513816"/>
            <a:ext cx="6096000" cy="34418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Tirth Patel (20BCE223) B.Tech 8</a:t>
            </a:r>
            <a:r>
              <a:rPr lang="en-US" baseline="30000" dirty="0">
                <a:latin typeface="cmb10" panose="020B0500000000000000" pitchFamily="34" charset="0"/>
              </a:rPr>
              <a:t>th</a:t>
            </a:r>
            <a:r>
              <a:rPr lang="en-US" dirty="0">
                <a:latin typeface="cmb10" panose="020B0500000000000000" pitchFamily="34" charset="0"/>
              </a:rPr>
              <a:t> Sem Major Project</a:t>
            </a:r>
          </a:p>
        </p:txBody>
      </p:sp>
      <p:sp>
        <p:nvSpPr>
          <p:cNvPr id="12" name="Rectangle 11">
            <a:extLst>
              <a:ext uri="{FF2B5EF4-FFF2-40B4-BE49-F238E27FC236}">
                <a16:creationId xmlns:a16="http://schemas.microsoft.com/office/drawing/2014/main" id="{188EE3D2-154B-854B-77DB-BC394DF382B4}"/>
              </a:ext>
            </a:extLst>
          </p:cNvPr>
          <p:cNvSpPr/>
          <p:nvPr/>
        </p:nvSpPr>
        <p:spPr>
          <a:xfrm>
            <a:off x="0" y="0"/>
            <a:ext cx="12191999" cy="482885"/>
          </a:xfrm>
          <a:prstGeom prst="rect">
            <a:avLst/>
          </a:prstGeom>
          <a:gradFill flip="none" rotWithShape="1">
            <a:gsLst>
              <a:gs pos="0">
                <a:srgbClr val="3333B2"/>
              </a:gs>
              <a:gs pos="0">
                <a:srgbClr val="3333B2"/>
              </a:gs>
              <a:gs pos="100000">
                <a:schemeClr val="tx1"/>
              </a:gs>
              <a:gs pos="100000">
                <a:schemeClr val="accent1">
                  <a:lumMod val="60000"/>
                  <a:lumOff val="40000"/>
                </a:schemeClr>
              </a:gs>
            </a:gsLst>
            <a:lin ang="0" scaled="0"/>
            <a:tileRect/>
          </a:gradFill>
          <a:ln>
            <a:solidFill>
              <a:srgbClr val="3333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latin typeface="cmb10" panose="020B0500000000000000" pitchFamily="34" charset="0"/>
              </a:rPr>
              <a:t>Project Details</a:t>
            </a:r>
          </a:p>
        </p:txBody>
      </p:sp>
      <p:pic>
        <p:nvPicPr>
          <p:cNvPr id="22" name="Picture 21">
            <a:extLst>
              <a:ext uri="{FF2B5EF4-FFF2-40B4-BE49-F238E27FC236}">
                <a16:creationId xmlns:a16="http://schemas.microsoft.com/office/drawing/2014/main" id="{B5014500-C581-9940-3BD4-7CC3FDAFC6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4561" y="685800"/>
            <a:ext cx="6082876" cy="5486400"/>
          </a:xfrm>
          <a:prstGeom prst="rect">
            <a:avLst/>
          </a:prstGeom>
          <a:ln>
            <a:solidFill>
              <a:schemeClr val="tx1"/>
            </a:solidFill>
          </a:ln>
        </p:spPr>
      </p:pic>
    </p:spTree>
    <p:extLst>
      <p:ext uri="{BB962C8B-B14F-4D97-AF65-F5344CB8AC3E}">
        <p14:creationId xmlns:p14="http://schemas.microsoft.com/office/powerpoint/2010/main" val="32406707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63892E-E8E8-9704-1DD9-51FB1EB6CE36}"/>
              </a:ext>
            </a:extLst>
          </p:cNvPr>
          <p:cNvSpPr/>
          <p:nvPr/>
        </p:nvSpPr>
        <p:spPr>
          <a:xfrm>
            <a:off x="6095999" y="6513816"/>
            <a:ext cx="6096000" cy="344184"/>
          </a:xfrm>
          <a:prstGeom prst="rect">
            <a:avLst/>
          </a:prstGeom>
          <a:solidFill>
            <a:srgbClr val="3333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Cloud Security Platform</a:t>
            </a:r>
          </a:p>
        </p:txBody>
      </p:sp>
      <p:sp>
        <p:nvSpPr>
          <p:cNvPr id="5" name="Rectangle 4">
            <a:extLst>
              <a:ext uri="{FF2B5EF4-FFF2-40B4-BE49-F238E27FC236}">
                <a16:creationId xmlns:a16="http://schemas.microsoft.com/office/drawing/2014/main" id="{6DC57478-5E49-1911-83BB-4471EB966B28}"/>
              </a:ext>
            </a:extLst>
          </p:cNvPr>
          <p:cNvSpPr/>
          <p:nvPr/>
        </p:nvSpPr>
        <p:spPr>
          <a:xfrm>
            <a:off x="1" y="6513816"/>
            <a:ext cx="6096000" cy="34418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Tirth Patel (20BCE223) B.Tech 8</a:t>
            </a:r>
            <a:r>
              <a:rPr lang="en-US" baseline="30000" dirty="0">
                <a:latin typeface="cmb10" panose="020B0500000000000000" pitchFamily="34" charset="0"/>
              </a:rPr>
              <a:t>th</a:t>
            </a:r>
            <a:r>
              <a:rPr lang="en-US" dirty="0">
                <a:latin typeface="cmb10" panose="020B0500000000000000" pitchFamily="34" charset="0"/>
              </a:rPr>
              <a:t> Sem Major Project</a:t>
            </a:r>
          </a:p>
        </p:txBody>
      </p:sp>
      <p:sp>
        <p:nvSpPr>
          <p:cNvPr id="12" name="Rectangle 11">
            <a:extLst>
              <a:ext uri="{FF2B5EF4-FFF2-40B4-BE49-F238E27FC236}">
                <a16:creationId xmlns:a16="http://schemas.microsoft.com/office/drawing/2014/main" id="{188EE3D2-154B-854B-77DB-BC394DF382B4}"/>
              </a:ext>
            </a:extLst>
          </p:cNvPr>
          <p:cNvSpPr/>
          <p:nvPr/>
        </p:nvSpPr>
        <p:spPr>
          <a:xfrm>
            <a:off x="0" y="0"/>
            <a:ext cx="12191999" cy="482885"/>
          </a:xfrm>
          <a:prstGeom prst="rect">
            <a:avLst/>
          </a:prstGeom>
          <a:gradFill flip="none" rotWithShape="1">
            <a:gsLst>
              <a:gs pos="0">
                <a:srgbClr val="3333B2"/>
              </a:gs>
              <a:gs pos="0">
                <a:srgbClr val="3333B2"/>
              </a:gs>
              <a:gs pos="100000">
                <a:schemeClr val="tx1"/>
              </a:gs>
              <a:gs pos="100000">
                <a:schemeClr val="accent1">
                  <a:lumMod val="60000"/>
                  <a:lumOff val="40000"/>
                </a:schemeClr>
              </a:gs>
            </a:gsLst>
            <a:lin ang="0" scaled="0"/>
            <a:tileRect/>
          </a:gradFill>
          <a:ln>
            <a:solidFill>
              <a:srgbClr val="3333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latin typeface="cmb10" panose="020B0500000000000000" pitchFamily="34" charset="0"/>
              </a:rPr>
              <a:t>Project Details</a:t>
            </a:r>
          </a:p>
        </p:txBody>
      </p:sp>
      <p:pic>
        <p:nvPicPr>
          <p:cNvPr id="3" name="Picture 2">
            <a:extLst>
              <a:ext uri="{FF2B5EF4-FFF2-40B4-BE49-F238E27FC236}">
                <a16:creationId xmlns:a16="http://schemas.microsoft.com/office/drawing/2014/main" id="{42F4B86F-1F2B-7EBC-7619-23D2B99872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6681" y="685800"/>
            <a:ext cx="6097318" cy="5486400"/>
          </a:xfrm>
          <a:prstGeom prst="rect">
            <a:avLst/>
          </a:prstGeom>
          <a:ln>
            <a:solidFill>
              <a:schemeClr val="tx1"/>
            </a:solidFill>
          </a:ln>
        </p:spPr>
      </p:pic>
    </p:spTree>
    <p:extLst>
      <p:ext uri="{BB962C8B-B14F-4D97-AF65-F5344CB8AC3E}">
        <p14:creationId xmlns:p14="http://schemas.microsoft.com/office/powerpoint/2010/main" val="16850876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63892E-E8E8-9704-1DD9-51FB1EB6CE36}"/>
              </a:ext>
            </a:extLst>
          </p:cNvPr>
          <p:cNvSpPr/>
          <p:nvPr/>
        </p:nvSpPr>
        <p:spPr>
          <a:xfrm>
            <a:off x="6095999" y="6513816"/>
            <a:ext cx="6096000" cy="344184"/>
          </a:xfrm>
          <a:prstGeom prst="rect">
            <a:avLst/>
          </a:prstGeom>
          <a:solidFill>
            <a:srgbClr val="3333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Cloud Security Platform</a:t>
            </a:r>
          </a:p>
        </p:txBody>
      </p:sp>
      <p:sp>
        <p:nvSpPr>
          <p:cNvPr id="5" name="Rectangle 4">
            <a:extLst>
              <a:ext uri="{FF2B5EF4-FFF2-40B4-BE49-F238E27FC236}">
                <a16:creationId xmlns:a16="http://schemas.microsoft.com/office/drawing/2014/main" id="{6DC57478-5E49-1911-83BB-4471EB966B28}"/>
              </a:ext>
            </a:extLst>
          </p:cNvPr>
          <p:cNvSpPr/>
          <p:nvPr/>
        </p:nvSpPr>
        <p:spPr>
          <a:xfrm>
            <a:off x="1" y="6513816"/>
            <a:ext cx="6096000" cy="34418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Tirth Patel (20BCE223) B.Tech 8</a:t>
            </a:r>
            <a:r>
              <a:rPr lang="en-US" baseline="30000" dirty="0">
                <a:latin typeface="cmb10" panose="020B0500000000000000" pitchFamily="34" charset="0"/>
              </a:rPr>
              <a:t>th</a:t>
            </a:r>
            <a:r>
              <a:rPr lang="en-US" dirty="0">
                <a:latin typeface="cmb10" panose="020B0500000000000000" pitchFamily="34" charset="0"/>
              </a:rPr>
              <a:t> Sem Major Project</a:t>
            </a:r>
          </a:p>
        </p:txBody>
      </p:sp>
      <p:sp>
        <p:nvSpPr>
          <p:cNvPr id="12" name="Rectangle 11">
            <a:extLst>
              <a:ext uri="{FF2B5EF4-FFF2-40B4-BE49-F238E27FC236}">
                <a16:creationId xmlns:a16="http://schemas.microsoft.com/office/drawing/2014/main" id="{188EE3D2-154B-854B-77DB-BC394DF382B4}"/>
              </a:ext>
            </a:extLst>
          </p:cNvPr>
          <p:cNvSpPr/>
          <p:nvPr/>
        </p:nvSpPr>
        <p:spPr>
          <a:xfrm>
            <a:off x="0" y="0"/>
            <a:ext cx="12191999" cy="482885"/>
          </a:xfrm>
          <a:prstGeom prst="rect">
            <a:avLst/>
          </a:prstGeom>
          <a:gradFill flip="none" rotWithShape="1">
            <a:gsLst>
              <a:gs pos="0">
                <a:srgbClr val="3333B2"/>
              </a:gs>
              <a:gs pos="0">
                <a:srgbClr val="3333B2"/>
              </a:gs>
              <a:gs pos="100000">
                <a:schemeClr val="tx1"/>
              </a:gs>
              <a:gs pos="100000">
                <a:schemeClr val="accent1">
                  <a:lumMod val="60000"/>
                  <a:lumOff val="40000"/>
                </a:schemeClr>
              </a:gs>
            </a:gsLst>
            <a:lin ang="0" scaled="0"/>
            <a:tileRect/>
          </a:gradFill>
          <a:ln>
            <a:solidFill>
              <a:srgbClr val="3333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latin typeface="cmb10" panose="020B0500000000000000" pitchFamily="34" charset="0"/>
              </a:rPr>
              <a:t>Project Details</a:t>
            </a:r>
          </a:p>
        </p:txBody>
      </p:sp>
      <p:pic>
        <p:nvPicPr>
          <p:cNvPr id="11" name="Picture 10">
            <a:extLst>
              <a:ext uri="{FF2B5EF4-FFF2-40B4-BE49-F238E27FC236}">
                <a16:creationId xmlns:a16="http://schemas.microsoft.com/office/drawing/2014/main" id="{8D509711-CBCE-F9DF-C113-B3F87A1BFC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1" y="685800"/>
            <a:ext cx="6101918" cy="5486400"/>
          </a:xfrm>
          <a:prstGeom prst="rect">
            <a:avLst/>
          </a:prstGeom>
          <a:ln>
            <a:solidFill>
              <a:schemeClr val="tx1"/>
            </a:solidFill>
          </a:ln>
        </p:spPr>
      </p:pic>
    </p:spTree>
    <p:extLst>
      <p:ext uri="{BB962C8B-B14F-4D97-AF65-F5344CB8AC3E}">
        <p14:creationId xmlns:p14="http://schemas.microsoft.com/office/powerpoint/2010/main" val="16025808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63892E-E8E8-9704-1DD9-51FB1EB6CE36}"/>
              </a:ext>
            </a:extLst>
          </p:cNvPr>
          <p:cNvSpPr/>
          <p:nvPr/>
        </p:nvSpPr>
        <p:spPr>
          <a:xfrm>
            <a:off x="6095999" y="6513816"/>
            <a:ext cx="6096000" cy="344184"/>
          </a:xfrm>
          <a:prstGeom prst="rect">
            <a:avLst/>
          </a:prstGeom>
          <a:solidFill>
            <a:srgbClr val="3333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Cloud Security Platform</a:t>
            </a:r>
          </a:p>
        </p:txBody>
      </p:sp>
      <p:sp>
        <p:nvSpPr>
          <p:cNvPr id="5" name="Rectangle 4">
            <a:extLst>
              <a:ext uri="{FF2B5EF4-FFF2-40B4-BE49-F238E27FC236}">
                <a16:creationId xmlns:a16="http://schemas.microsoft.com/office/drawing/2014/main" id="{6DC57478-5E49-1911-83BB-4471EB966B28}"/>
              </a:ext>
            </a:extLst>
          </p:cNvPr>
          <p:cNvSpPr/>
          <p:nvPr/>
        </p:nvSpPr>
        <p:spPr>
          <a:xfrm>
            <a:off x="1" y="6513816"/>
            <a:ext cx="6096000" cy="34418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Tirth Patel (20BCE223) B.Tech 8</a:t>
            </a:r>
            <a:r>
              <a:rPr lang="en-US" baseline="30000" dirty="0">
                <a:latin typeface="cmb10" panose="020B0500000000000000" pitchFamily="34" charset="0"/>
              </a:rPr>
              <a:t>th</a:t>
            </a:r>
            <a:r>
              <a:rPr lang="en-US" dirty="0">
                <a:latin typeface="cmb10" panose="020B0500000000000000" pitchFamily="34" charset="0"/>
              </a:rPr>
              <a:t> Sem Major Project</a:t>
            </a:r>
          </a:p>
        </p:txBody>
      </p:sp>
      <p:sp>
        <p:nvSpPr>
          <p:cNvPr id="12" name="Rectangle 11">
            <a:extLst>
              <a:ext uri="{FF2B5EF4-FFF2-40B4-BE49-F238E27FC236}">
                <a16:creationId xmlns:a16="http://schemas.microsoft.com/office/drawing/2014/main" id="{188EE3D2-154B-854B-77DB-BC394DF382B4}"/>
              </a:ext>
            </a:extLst>
          </p:cNvPr>
          <p:cNvSpPr/>
          <p:nvPr/>
        </p:nvSpPr>
        <p:spPr>
          <a:xfrm>
            <a:off x="0" y="0"/>
            <a:ext cx="12191999" cy="482885"/>
          </a:xfrm>
          <a:prstGeom prst="rect">
            <a:avLst/>
          </a:prstGeom>
          <a:gradFill flip="none" rotWithShape="1">
            <a:gsLst>
              <a:gs pos="0">
                <a:srgbClr val="3333B2"/>
              </a:gs>
              <a:gs pos="0">
                <a:srgbClr val="3333B2"/>
              </a:gs>
              <a:gs pos="100000">
                <a:schemeClr val="tx1"/>
              </a:gs>
              <a:gs pos="100000">
                <a:schemeClr val="accent1">
                  <a:lumMod val="60000"/>
                  <a:lumOff val="40000"/>
                </a:schemeClr>
              </a:gs>
            </a:gsLst>
            <a:lin ang="0" scaled="0"/>
            <a:tileRect/>
          </a:gradFill>
          <a:ln>
            <a:solidFill>
              <a:srgbClr val="3333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latin typeface="cmb10" panose="020B0500000000000000" pitchFamily="34" charset="0"/>
              </a:rPr>
              <a:t>Project Details</a:t>
            </a:r>
          </a:p>
        </p:txBody>
      </p:sp>
      <p:pic>
        <p:nvPicPr>
          <p:cNvPr id="9" name="Picture 8">
            <a:extLst>
              <a:ext uri="{FF2B5EF4-FFF2-40B4-BE49-F238E27FC236}">
                <a16:creationId xmlns:a16="http://schemas.microsoft.com/office/drawing/2014/main" id="{F024316E-FB09-05C3-5C03-FABD4378A8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1" y="685800"/>
            <a:ext cx="6088782" cy="5486400"/>
          </a:xfrm>
          <a:prstGeom prst="rect">
            <a:avLst/>
          </a:prstGeom>
          <a:ln>
            <a:solidFill>
              <a:schemeClr val="tx1"/>
            </a:solidFill>
          </a:ln>
        </p:spPr>
      </p:pic>
    </p:spTree>
    <p:extLst>
      <p:ext uri="{BB962C8B-B14F-4D97-AF65-F5344CB8AC3E}">
        <p14:creationId xmlns:p14="http://schemas.microsoft.com/office/powerpoint/2010/main" val="3891012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63892E-E8E8-9704-1DD9-51FB1EB6CE36}"/>
              </a:ext>
            </a:extLst>
          </p:cNvPr>
          <p:cNvSpPr/>
          <p:nvPr/>
        </p:nvSpPr>
        <p:spPr>
          <a:xfrm>
            <a:off x="6095999" y="6513816"/>
            <a:ext cx="6096000" cy="344184"/>
          </a:xfrm>
          <a:prstGeom prst="rect">
            <a:avLst/>
          </a:prstGeom>
          <a:solidFill>
            <a:srgbClr val="3333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Cloud Security Platform</a:t>
            </a:r>
          </a:p>
        </p:txBody>
      </p:sp>
      <p:sp>
        <p:nvSpPr>
          <p:cNvPr id="5" name="Rectangle 4">
            <a:extLst>
              <a:ext uri="{FF2B5EF4-FFF2-40B4-BE49-F238E27FC236}">
                <a16:creationId xmlns:a16="http://schemas.microsoft.com/office/drawing/2014/main" id="{6DC57478-5E49-1911-83BB-4471EB966B28}"/>
              </a:ext>
            </a:extLst>
          </p:cNvPr>
          <p:cNvSpPr/>
          <p:nvPr/>
        </p:nvSpPr>
        <p:spPr>
          <a:xfrm>
            <a:off x="1" y="6513816"/>
            <a:ext cx="6096000" cy="34418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Tirth Patel (20BCE223) B.Tech 8</a:t>
            </a:r>
            <a:r>
              <a:rPr lang="en-US" baseline="30000" dirty="0">
                <a:latin typeface="cmb10" panose="020B0500000000000000" pitchFamily="34" charset="0"/>
              </a:rPr>
              <a:t>th</a:t>
            </a:r>
            <a:r>
              <a:rPr lang="en-US" dirty="0">
                <a:latin typeface="cmb10" panose="020B0500000000000000" pitchFamily="34" charset="0"/>
              </a:rPr>
              <a:t> Sem Major Project</a:t>
            </a:r>
          </a:p>
        </p:txBody>
      </p:sp>
      <p:sp>
        <p:nvSpPr>
          <p:cNvPr id="12" name="Rectangle 11">
            <a:extLst>
              <a:ext uri="{FF2B5EF4-FFF2-40B4-BE49-F238E27FC236}">
                <a16:creationId xmlns:a16="http://schemas.microsoft.com/office/drawing/2014/main" id="{188EE3D2-154B-854B-77DB-BC394DF382B4}"/>
              </a:ext>
            </a:extLst>
          </p:cNvPr>
          <p:cNvSpPr/>
          <p:nvPr/>
        </p:nvSpPr>
        <p:spPr>
          <a:xfrm>
            <a:off x="0" y="0"/>
            <a:ext cx="12191999" cy="482885"/>
          </a:xfrm>
          <a:prstGeom prst="rect">
            <a:avLst/>
          </a:prstGeom>
          <a:gradFill flip="none" rotWithShape="1">
            <a:gsLst>
              <a:gs pos="0">
                <a:srgbClr val="3333B2"/>
              </a:gs>
              <a:gs pos="0">
                <a:srgbClr val="3333B2"/>
              </a:gs>
              <a:gs pos="100000">
                <a:schemeClr val="tx1"/>
              </a:gs>
              <a:gs pos="100000">
                <a:schemeClr val="accent1">
                  <a:lumMod val="60000"/>
                  <a:lumOff val="40000"/>
                </a:schemeClr>
              </a:gs>
            </a:gsLst>
            <a:lin ang="0" scaled="0"/>
            <a:tileRect/>
          </a:gradFill>
          <a:ln>
            <a:solidFill>
              <a:srgbClr val="3333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latin typeface="cmb10" panose="020B0500000000000000" pitchFamily="34" charset="0"/>
              </a:rPr>
              <a:t>Project Details</a:t>
            </a:r>
          </a:p>
        </p:txBody>
      </p:sp>
      <p:pic>
        <p:nvPicPr>
          <p:cNvPr id="6" name="Picture 5">
            <a:extLst>
              <a:ext uri="{FF2B5EF4-FFF2-40B4-BE49-F238E27FC236}">
                <a16:creationId xmlns:a16="http://schemas.microsoft.com/office/drawing/2014/main" id="{66213A3D-B071-C673-7B59-11B820DBC0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6162" y="685800"/>
            <a:ext cx="6107837" cy="5486400"/>
          </a:xfrm>
          <a:prstGeom prst="rect">
            <a:avLst/>
          </a:prstGeom>
          <a:ln>
            <a:solidFill>
              <a:schemeClr val="tx1"/>
            </a:solidFill>
          </a:ln>
        </p:spPr>
      </p:pic>
    </p:spTree>
    <p:extLst>
      <p:ext uri="{BB962C8B-B14F-4D97-AF65-F5344CB8AC3E}">
        <p14:creationId xmlns:p14="http://schemas.microsoft.com/office/powerpoint/2010/main" val="3566630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63892E-E8E8-9704-1DD9-51FB1EB6CE36}"/>
              </a:ext>
            </a:extLst>
          </p:cNvPr>
          <p:cNvSpPr/>
          <p:nvPr/>
        </p:nvSpPr>
        <p:spPr>
          <a:xfrm>
            <a:off x="6095999" y="6513816"/>
            <a:ext cx="6096000" cy="344184"/>
          </a:xfrm>
          <a:prstGeom prst="rect">
            <a:avLst/>
          </a:prstGeom>
          <a:solidFill>
            <a:srgbClr val="3333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Cloud Security Platform</a:t>
            </a:r>
          </a:p>
        </p:txBody>
      </p:sp>
      <p:sp>
        <p:nvSpPr>
          <p:cNvPr id="5" name="Rectangle 4">
            <a:extLst>
              <a:ext uri="{FF2B5EF4-FFF2-40B4-BE49-F238E27FC236}">
                <a16:creationId xmlns:a16="http://schemas.microsoft.com/office/drawing/2014/main" id="{6DC57478-5E49-1911-83BB-4471EB966B28}"/>
              </a:ext>
            </a:extLst>
          </p:cNvPr>
          <p:cNvSpPr/>
          <p:nvPr/>
        </p:nvSpPr>
        <p:spPr>
          <a:xfrm>
            <a:off x="1" y="6513816"/>
            <a:ext cx="6096000" cy="34418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Tirth Patel (20BCE223) B.Tech 8</a:t>
            </a:r>
            <a:r>
              <a:rPr lang="en-US" baseline="30000" dirty="0">
                <a:latin typeface="cmb10" panose="020B0500000000000000" pitchFamily="34" charset="0"/>
              </a:rPr>
              <a:t>th</a:t>
            </a:r>
            <a:r>
              <a:rPr lang="en-US" dirty="0">
                <a:latin typeface="cmb10" panose="020B0500000000000000" pitchFamily="34" charset="0"/>
              </a:rPr>
              <a:t> Sem Major Project</a:t>
            </a:r>
          </a:p>
        </p:txBody>
      </p:sp>
      <p:sp>
        <p:nvSpPr>
          <p:cNvPr id="12" name="Rectangle 11">
            <a:extLst>
              <a:ext uri="{FF2B5EF4-FFF2-40B4-BE49-F238E27FC236}">
                <a16:creationId xmlns:a16="http://schemas.microsoft.com/office/drawing/2014/main" id="{188EE3D2-154B-854B-77DB-BC394DF382B4}"/>
              </a:ext>
            </a:extLst>
          </p:cNvPr>
          <p:cNvSpPr/>
          <p:nvPr/>
        </p:nvSpPr>
        <p:spPr>
          <a:xfrm>
            <a:off x="0" y="0"/>
            <a:ext cx="12191999" cy="482885"/>
          </a:xfrm>
          <a:prstGeom prst="rect">
            <a:avLst/>
          </a:prstGeom>
          <a:gradFill flip="none" rotWithShape="1">
            <a:gsLst>
              <a:gs pos="0">
                <a:srgbClr val="3333B2"/>
              </a:gs>
              <a:gs pos="0">
                <a:srgbClr val="3333B2"/>
              </a:gs>
              <a:gs pos="100000">
                <a:schemeClr val="tx1"/>
              </a:gs>
              <a:gs pos="100000">
                <a:schemeClr val="accent1">
                  <a:lumMod val="60000"/>
                  <a:lumOff val="40000"/>
                </a:schemeClr>
              </a:gs>
            </a:gsLst>
            <a:lin ang="0" scaled="0"/>
            <a:tileRect/>
          </a:gradFill>
          <a:ln>
            <a:solidFill>
              <a:srgbClr val="3333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latin typeface="cmb10" panose="020B0500000000000000" pitchFamily="34" charset="0"/>
              </a:rPr>
              <a:t>About Company</a:t>
            </a:r>
          </a:p>
        </p:txBody>
      </p:sp>
      <p:sp>
        <p:nvSpPr>
          <p:cNvPr id="7" name="TextBox 6">
            <a:extLst>
              <a:ext uri="{FF2B5EF4-FFF2-40B4-BE49-F238E27FC236}">
                <a16:creationId xmlns:a16="http://schemas.microsoft.com/office/drawing/2014/main" id="{05BC33AE-361E-C809-0131-E19E59C3EA8F}"/>
              </a:ext>
            </a:extLst>
          </p:cNvPr>
          <p:cNvSpPr txBox="1"/>
          <p:nvPr/>
        </p:nvSpPr>
        <p:spPr>
          <a:xfrm>
            <a:off x="6195667" y="1008817"/>
            <a:ext cx="5495819" cy="5016758"/>
          </a:xfrm>
          <a:prstGeom prst="rect">
            <a:avLst/>
          </a:prstGeom>
          <a:noFill/>
        </p:spPr>
        <p:txBody>
          <a:bodyPr wrap="square">
            <a:spAutoFit/>
          </a:bodyPr>
          <a:lstStyle/>
          <a:p>
            <a:pPr algn="just"/>
            <a:r>
              <a:rPr lang="en-US" sz="2000" dirty="0">
                <a:latin typeface="cmb10" panose="020B0500000000000000" pitchFamily="34" charset="0"/>
              </a:rPr>
              <a:t>	Founded in 2013, Crest Data Systems is a top supplier of customized solutions in the following domains: cloud, </a:t>
            </a:r>
            <a:r>
              <a:rPr lang="en-US" sz="2000" dirty="0" err="1">
                <a:latin typeface="cmb10" panose="020B0500000000000000" pitchFamily="34" charset="0"/>
              </a:rPr>
              <a:t>ITOps</a:t>
            </a:r>
            <a:r>
              <a:rPr lang="en-US" sz="2000" dirty="0">
                <a:latin typeface="cmb10" panose="020B0500000000000000" pitchFamily="34" charset="0"/>
              </a:rPr>
              <a:t>/AIOps, Cyber Security, DevOps, and data analytics. The company is situated in the Bay Area of California. Crest is a rapidly expanding company that develops cutting-edge technologies. Its clientele includes some of the hottest Silicon Valley start-ups and numerous Fortune 500 companies. Crest offers a comprehensive range of services encompassing Development, Consulting/Professional, and 24x7 Managed services. These services enable companies to create market-leading solutions to surpass their competitors and remain innovative.</a:t>
            </a:r>
          </a:p>
        </p:txBody>
      </p:sp>
      <p:pic>
        <p:nvPicPr>
          <p:cNvPr id="8" name="Picture 7">
            <a:extLst>
              <a:ext uri="{FF2B5EF4-FFF2-40B4-BE49-F238E27FC236}">
                <a16:creationId xmlns:a16="http://schemas.microsoft.com/office/drawing/2014/main" id="{71B89A75-CECC-56F9-4F9E-C35B180894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427" y="890674"/>
            <a:ext cx="1155373" cy="1155373"/>
          </a:xfrm>
          <a:prstGeom prst="rect">
            <a:avLst/>
          </a:prstGeom>
        </p:spPr>
      </p:pic>
      <p:pic>
        <p:nvPicPr>
          <p:cNvPr id="9" name="Picture 8">
            <a:extLst>
              <a:ext uri="{FF2B5EF4-FFF2-40B4-BE49-F238E27FC236}">
                <a16:creationId xmlns:a16="http://schemas.microsoft.com/office/drawing/2014/main" id="{72D94815-1CA8-4CC1-C12B-61DEF9D597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427" y="2901750"/>
            <a:ext cx="1152144" cy="1152144"/>
          </a:xfrm>
          <a:prstGeom prst="rect">
            <a:avLst/>
          </a:prstGeom>
        </p:spPr>
      </p:pic>
      <p:pic>
        <p:nvPicPr>
          <p:cNvPr id="10" name="Picture 9">
            <a:extLst>
              <a:ext uri="{FF2B5EF4-FFF2-40B4-BE49-F238E27FC236}">
                <a16:creationId xmlns:a16="http://schemas.microsoft.com/office/drawing/2014/main" id="{97B71F9D-D23E-B008-575B-A0CA1B93F8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766" y="4822869"/>
            <a:ext cx="1116412" cy="1133856"/>
          </a:xfrm>
          <a:prstGeom prst="rect">
            <a:avLst/>
          </a:prstGeom>
        </p:spPr>
      </p:pic>
      <p:sp>
        <p:nvSpPr>
          <p:cNvPr id="11" name="TextBox 10">
            <a:extLst>
              <a:ext uri="{FF2B5EF4-FFF2-40B4-BE49-F238E27FC236}">
                <a16:creationId xmlns:a16="http://schemas.microsoft.com/office/drawing/2014/main" id="{0DC9C26F-80F5-08C3-C187-B9AD5186C67B}"/>
              </a:ext>
            </a:extLst>
          </p:cNvPr>
          <p:cNvSpPr txBox="1"/>
          <p:nvPr/>
        </p:nvSpPr>
        <p:spPr>
          <a:xfrm>
            <a:off x="1825571" y="1382487"/>
            <a:ext cx="270469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mb10" panose="020B0500000000000000" pitchFamily="34" charset="0"/>
              </a:rPr>
              <a:t>Product Engineering </a:t>
            </a:r>
          </a:p>
        </p:txBody>
      </p:sp>
      <p:sp>
        <p:nvSpPr>
          <p:cNvPr id="13" name="TextBox 12">
            <a:extLst>
              <a:ext uri="{FF2B5EF4-FFF2-40B4-BE49-F238E27FC236}">
                <a16:creationId xmlns:a16="http://schemas.microsoft.com/office/drawing/2014/main" id="{D278344A-9E12-07B2-6700-7C838A47082F}"/>
              </a:ext>
            </a:extLst>
          </p:cNvPr>
          <p:cNvSpPr txBox="1"/>
          <p:nvPr/>
        </p:nvSpPr>
        <p:spPr>
          <a:xfrm>
            <a:off x="1884957" y="3323255"/>
            <a:ext cx="270469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mb10" panose="020B0500000000000000" pitchFamily="34" charset="0"/>
              </a:rPr>
              <a:t>Managed Services</a:t>
            </a:r>
          </a:p>
        </p:txBody>
      </p:sp>
      <p:sp>
        <p:nvSpPr>
          <p:cNvPr id="14" name="TextBox 13">
            <a:extLst>
              <a:ext uri="{FF2B5EF4-FFF2-40B4-BE49-F238E27FC236}">
                <a16:creationId xmlns:a16="http://schemas.microsoft.com/office/drawing/2014/main" id="{B610319D-1996-BB7C-B945-65B131830769}"/>
              </a:ext>
            </a:extLst>
          </p:cNvPr>
          <p:cNvSpPr txBox="1"/>
          <p:nvPr/>
        </p:nvSpPr>
        <p:spPr>
          <a:xfrm>
            <a:off x="1855549" y="5189742"/>
            <a:ext cx="270469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mb10" panose="020B0500000000000000" pitchFamily="34" charset="0"/>
              </a:rPr>
              <a:t>Professional Services</a:t>
            </a:r>
          </a:p>
        </p:txBody>
      </p:sp>
      <p:sp>
        <p:nvSpPr>
          <p:cNvPr id="15" name="Rectangle: Rounded Corners 14">
            <a:extLst>
              <a:ext uri="{FF2B5EF4-FFF2-40B4-BE49-F238E27FC236}">
                <a16:creationId xmlns:a16="http://schemas.microsoft.com/office/drawing/2014/main" id="{9B97A9D6-0D1E-4FFD-C184-D257059CCDDB}"/>
              </a:ext>
            </a:extLst>
          </p:cNvPr>
          <p:cNvSpPr/>
          <p:nvPr/>
        </p:nvSpPr>
        <p:spPr>
          <a:xfrm>
            <a:off x="500514" y="798434"/>
            <a:ext cx="3917482" cy="1568918"/>
          </a:xfrm>
          <a:prstGeom prst="round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16" name="Rectangle: Rounded Corners 15">
            <a:extLst>
              <a:ext uri="{FF2B5EF4-FFF2-40B4-BE49-F238E27FC236}">
                <a16:creationId xmlns:a16="http://schemas.microsoft.com/office/drawing/2014/main" id="{99B9081F-E413-B2E2-CF94-D23982A8AB05}"/>
              </a:ext>
            </a:extLst>
          </p:cNvPr>
          <p:cNvSpPr/>
          <p:nvPr/>
        </p:nvSpPr>
        <p:spPr>
          <a:xfrm>
            <a:off x="476451" y="2732737"/>
            <a:ext cx="3917482" cy="1568918"/>
          </a:xfrm>
          <a:prstGeom prst="round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17" name="Rectangle: Rounded Corners 16">
            <a:extLst>
              <a:ext uri="{FF2B5EF4-FFF2-40B4-BE49-F238E27FC236}">
                <a16:creationId xmlns:a16="http://schemas.microsoft.com/office/drawing/2014/main" id="{859985A3-555A-0719-7852-EA0D48BAFDA8}"/>
              </a:ext>
            </a:extLst>
          </p:cNvPr>
          <p:cNvSpPr/>
          <p:nvPr/>
        </p:nvSpPr>
        <p:spPr>
          <a:xfrm>
            <a:off x="476451" y="4605338"/>
            <a:ext cx="3917482" cy="1568918"/>
          </a:xfrm>
          <a:prstGeom prst="round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18" name="Freeform: Shape 17">
            <a:extLst>
              <a:ext uri="{FF2B5EF4-FFF2-40B4-BE49-F238E27FC236}">
                <a16:creationId xmlns:a16="http://schemas.microsoft.com/office/drawing/2014/main" id="{B9F1EF1A-2910-F9D4-5153-8EE547B2E8CD}"/>
              </a:ext>
            </a:extLst>
          </p:cNvPr>
          <p:cNvSpPr/>
          <p:nvPr/>
        </p:nvSpPr>
        <p:spPr>
          <a:xfrm>
            <a:off x="4390673" y="1563267"/>
            <a:ext cx="1482443" cy="3850105"/>
          </a:xfrm>
          <a:custGeom>
            <a:avLst/>
            <a:gdLst>
              <a:gd name="connsiteX0" fmla="*/ 38611 w 1482443"/>
              <a:gd name="connsiteY0" fmla="*/ 0 h 3850105"/>
              <a:gd name="connsiteX1" fmla="*/ 1482401 w 1482443"/>
              <a:gd name="connsiteY1" fmla="*/ 885524 h 3850105"/>
              <a:gd name="connsiteX2" fmla="*/ 110 w 1482443"/>
              <a:gd name="connsiteY2" fmla="*/ 1867301 h 3850105"/>
              <a:gd name="connsiteX3" fmla="*/ 1395773 w 1482443"/>
              <a:gd name="connsiteY3" fmla="*/ 3580598 h 3850105"/>
              <a:gd name="connsiteX4" fmla="*/ 110 w 1482443"/>
              <a:gd name="connsiteY4" fmla="*/ 3850105 h 385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443" h="3850105">
                <a:moveTo>
                  <a:pt x="38611" y="0"/>
                </a:moveTo>
                <a:cubicBezTo>
                  <a:pt x="763714" y="287153"/>
                  <a:pt x="1488818" y="574307"/>
                  <a:pt x="1482401" y="885524"/>
                </a:cubicBezTo>
                <a:cubicBezTo>
                  <a:pt x="1475984" y="1196741"/>
                  <a:pt x="14548" y="1418122"/>
                  <a:pt x="110" y="1867301"/>
                </a:cubicBezTo>
                <a:cubicBezTo>
                  <a:pt x="-14328" y="2316480"/>
                  <a:pt x="1395773" y="3250131"/>
                  <a:pt x="1395773" y="3580598"/>
                </a:cubicBezTo>
                <a:cubicBezTo>
                  <a:pt x="1395773" y="3911065"/>
                  <a:pt x="226304" y="3810000"/>
                  <a:pt x="110" y="3850105"/>
                </a:cubicBezTo>
              </a:path>
            </a:pathLst>
          </a:custGeom>
          <a:noFill/>
          <a:ln w="3810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Tree>
    <p:extLst>
      <p:ext uri="{BB962C8B-B14F-4D97-AF65-F5344CB8AC3E}">
        <p14:creationId xmlns:p14="http://schemas.microsoft.com/office/powerpoint/2010/main" val="18797896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63892E-E8E8-9704-1DD9-51FB1EB6CE36}"/>
              </a:ext>
            </a:extLst>
          </p:cNvPr>
          <p:cNvSpPr/>
          <p:nvPr/>
        </p:nvSpPr>
        <p:spPr>
          <a:xfrm>
            <a:off x="6095999" y="6513816"/>
            <a:ext cx="6096000" cy="344184"/>
          </a:xfrm>
          <a:prstGeom prst="rect">
            <a:avLst/>
          </a:prstGeom>
          <a:solidFill>
            <a:srgbClr val="3333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Cloud Security Platform</a:t>
            </a:r>
          </a:p>
        </p:txBody>
      </p:sp>
      <p:sp>
        <p:nvSpPr>
          <p:cNvPr id="5" name="Rectangle 4">
            <a:extLst>
              <a:ext uri="{FF2B5EF4-FFF2-40B4-BE49-F238E27FC236}">
                <a16:creationId xmlns:a16="http://schemas.microsoft.com/office/drawing/2014/main" id="{6DC57478-5E49-1911-83BB-4471EB966B28}"/>
              </a:ext>
            </a:extLst>
          </p:cNvPr>
          <p:cNvSpPr/>
          <p:nvPr/>
        </p:nvSpPr>
        <p:spPr>
          <a:xfrm>
            <a:off x="1" y="6513816"/>
            <a:ext cx="6096000" cy="34418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Tirth Patel (20BCE223) B.Tech 8</a:t>
            </a:r>
            <a:r>
              <a:rPr lang="en-US" baseline="30000" dirty="0">
                <a:latin typeface="cmb10" panose="020B0500000000000000" pitchFamily="34" charset="0"/>
              </a:rPr>
              <a:t>th</a:t>
            </a:r>
            <a:r>
              <a:rPr lang="en-US" dirty="0">
                <a:latin typeface="cmb10" panose="020B0500000000000000" pitchFamily="34" charset="0"/>
              </a:rPr>
              <a:t> Sem Major Project</a:t>
            </a:r>
          </a:p>
        </p:txBody>
      </p:sp>
      <p:sp>
        <p:nvSpPr>
          <p:cNvPr id="12" name="Rectangle 11">
            <a:extLst>
              <a:ext uri="{FF2B5EF4-FFF2-40B4-BE49-F238E27FC236}">
                <a16:creationId xmlns:a16="http://schemas.microsoft.com/office/drawing/2014/main" id="{188EE3D2-154B-854B-77DB-BC394DF382B4}"/>
              </a:ext>
            </a:extLst>
          </p:cNvPr>
          <p:cNvSpPr/>
          <p:nvPr/>
        </p:nvSpPr>
        <p:spPr>
          <a:xfrm>
            <a:off x="0" y="0"/>
            <a:ext cx="12191999" cy="482885"/>
          </a:xfrm>
          <a:prstGeom prst="rect">
            <a:avLst/>
          </a:prstGeom>
          <a:gradFill flip="none" rotWithShape="1">
            <a:gsLst>
              <a:gs pos="0">
                <a:srgbClr val="3333B2"/>
              </a:gs>
              <a:gs pos="0">
                <a:srgbClr val="3333B2"/>
              </a:gs>
              <a:gs pos="100000">
                <a:schemeClr val="tx1"/>
              </a:gs>
              <a:gs pos="100000">
                <a:schemeClr val="accent1">
                  <a:lumMod val="60000"/>
                  <a:lumOff val="40000"/>
                </a:schemeClr>
              </a:gs>
            </a:gsLst>
            <a:lin ang="0" scaled="0"/>
            <a:tileRect/>
          </a:gradFill>
          <a:ln>
            <a:solidFill>
              <a:srgbClr val="3333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latin typeface="cmb10" panose="020B0500000000000000" pitchFamily="34" charset="0"/>
              </a:rPr>
              <a:t>Project Details</a:t>
            </a:r>
          </a:p>
        </p:txBody>
      </p:sp>
      <p:pic>
        <p:nvPicPr>
          <p:cNvPr id="27" name="Picture 26">
            <a:extLst>
              <a:ext uri="{FF2B5EF4-FFF2-40B4-BE49-F238E27FC236}">
                <a16:creationId xmlns:a16="http://schemas.microsoft.com/office/drawing/2014/main" id="{A998337D-9DE5-B215-9F5C-5524532BE3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1" y="685800"/>
            <a:ext cx="6095343" cy="5486400"/>
          </a:xfrm>
          <a:prstGeom prst="rect">
            <a:avLst/>
          </a:prstGeom>
          <a:ln>
            <a:solidFill>
              <a:schemeClr val="tx1"/>
            </a:solidFill>
          </a:ln>
        </p:spPr>
      </p:pic>
    </p:spTree>
    <p:extLst>
      <p:ext uri="{BB962C8B-B14F-4D97-AF65-F5344CB8AC3E}">
        <p14:creationId xmlns:p14="http://schemas.microsoft.com/office/powerpoint/2010/main" val="4213927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63892E-E8E8-9704-1DD9-51FB1EB6CE36}"/>
              </a:ext>
            </a:extLst>
          </p:cNvPr>
          <p:cNvSpPr/>
          <p:nvPr/>
        </p:nvSpPr>
        <p:spPr>
          <a:xfrm>
            <a:off x="6095999" y="6513816"/>
            <a:ext cx="6096000" cy="344184"/>
          </a:xfrm>
          <a:prstGeom prst="rect">
            <a:avLst/>
          </a:prstGeom>
          <a:solidFill>
            <a:srgbClr val="3333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Cloud Security Platform</a:t>
            </a:r>
          </a:p>
        </p:txBody>
      </p:sp>
      <p:sp>
        <p:nvSpPr>
          <p:cNvPr id="5" name="Rectangle 4">
            <a:extLst>
              <a:ext uri="{FF2B5EF4-FFF2-40B4-BE49-F238E27FC236}">
                <a16:creationId xmlns:a16="http://schemas.microsoft.com/office/drawing/2014/main" id="{6DC57478-5E49-1911-83BB-4471EB966B28}"/>
              </a:ext>
            </a:extLst>
          </p:cNvPr>
          <p:cNvSpPr/>
          <p:nvPr/>
        </p:nvSpPr>
        <p:spPr>
          <a:xfrm>
            <a:off x="1" y="6513816"/>
            <a:ext cx="6096000" cy="34418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Tirth Patel (20BCE223) B.Tech 8</a:t>
            </a:r>
            <a:r>
              <a:rPr lang="en-US" baseline="30000" dirty="0">
                <a:latin typeface="cmb10" panose="020B0500000000000000" pitchFamily="34" charset="0"/>
              </a:rPr>
              <a:t>th</a:t>
            </a:r>
            <a:r>
              <a:rPr lang="en-US" dirty="0">
                <a:latin typeface="cmb10" panose="020B0500000000000000" pitchFamily="34" charset="0"/>
              </a:rPr>
              <a:t> Sem Major Project</a:t>
            </a:r>
          </a:p>
        </p:txBody>
      </p:sp>
      <p:sp>
        <p:nvSpPr>
          <p:cNvPr id="12" name="Rectangle 11">
            <a:extLst>
              <a:ext uri="{FF2B5EF4-FFF2-40B4-BE49-F238E27FC236}">
                <a16:creationId xmlns:a16="http://schemas.microsoft.com/office/drawing/2014/main" id="{188EE3D2-154B-854B-77DB-BC394DF382B4}"/>
              </a:ext>
            </a:extLst>
          </p:cNvPr>
          <p:cNvSpPr/>
          <p:nvPr/>
        </p:nvSpPr>
        <p:spPr>
          <a:xfrm>
            <a:off x="0" y="0"/>
            <a:ext cx="12191999" cy="482885"/>
          </a:xfrm>
          <a:prstGeom prst="rect">
            <a:avLst/>
          </a:prstGeom>
          <a:gradFill flip="none" rotWithShape="1">
            <a:gsLst>
              <a:gs pos="0">
                <a:srgbClr val="3333B2"/>
              </a:gs>
              <a:gs pos="0">
                <a:srgbClr val="3333B2"/>
              </a:gs>
              <a:gs pos="100000">
                <a:schemeClr val="tx1"/>
              </a:gs>
              <a:gs pos="100000">
                <a:schemeClr val="accent1">
                  <a:lumMod val="60000"/>
                  <a:lumOff val="40000"/>
                </a:schemeClr>
              </a:gs>
            </a:gsLst>
            <a:lin ang="0" scaled="0"/>
            <a:tileRect/>
          </a:gradFill>
          <a:ln>
            <a:solidFill>
              <a:srgbClr val="3333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latin typeface="cmb10" panose="020B0500000000000000" pitchFamily="34" charset="0"/>
              </a:rPr>
              <a:t>Project Details</a:t>
            </a:r>
          </a:p>
        </p:txBody>
      </p:sp>
      <p:pic>
        <p:nvPicPr>
          <p:cNvPr id="3" name="Picture 2">
            <a:extLst>
              <a:ext uri="{FF2B5EF4-FFF2-40B4-BE49-F238E27FC236}">
                <a16:creationId xmlns:a16="http://schemas.microsoft.com/office/drawing/2014/main" id="{1ED95951-4869-1405-2D9F-0A1E4968A0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4239" y="685800"/>
            <a:ext cx="6083519" cy="5486400"/>
          </a:xfrm>
          <a:prstGeom prst="rect">
            <a:avLst/>
          </a:prstGeom>
          <a:ln>
            <a:solidFill>
              <a:schemeClr val="tx1"/>
            </a:solidFill>
          </a:ln>
        </p:spPr>
      </p:pic>
    </p:spTree>
    <p:extLst>
      <p:ext uri="{BB962C8B-B14F-4D97-AF65-F5344CB8AC3E}">
        <p14:creationId xmlns:p14="http://schemas.microsoft.com/office/powerpoint/2010/main" val="38206361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63892E-E8E8-9704-1DD9-51FB1EB6CE36}"/>
              </a:ext>
            </a:extLst>
          </p:cNvPr>
          <p:cNvSpPr/>
          <p:nvPr/>
        </p:nvSpPr>
        <p:spPr>
          <a:xfrm>
            <a:off x="6095999" y="6513816"/>
            <a:ext cx="6096000" cy="344184"/>
          </a:xfrm>
          <a:prstGeom prst="rect">
            <a:avLst/>
          </a:prstGeom>
          <a:solidFill>
            <a:srgbClr val="3333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Cloud Security Platform</a:t>
            </a:r>
          </a:p>
        </p:txBody>
      </p:sp>
      <p:sp>
        <p:nvSpPr>
          <p:cNvPr id="5" name="Rectangle 4">
            <a:extLst>
              <a:ext uri="{FF2B5EF4-FFF2-40B4-BE49-F238E27FC236}">
                <a16:creationId xmlns:a16="http://schemas.microsoft.com/office/drawing/2014/main" id="{6DC57478-5E49-1911-83BB-4471EB966B28}"/>
              </a:ext>
            </a:extLst>
          </p:cNvPr>
          <p:cNvSpPr/>
          <p:nvPr/>
        </p:nvSpPr>
        <p:spPr>
          <a:xfrm>
            <a:off x="1" y="6513816"/>
            <a:ext cx="6096000" cy="34418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Tirth Patel (20BCE223) B.Tech 8</a:t>
            </a:r>
            <a:r>
              <a:rPr lang="en-US" baseline="30000" dirty="0">
                <a:latin typeface="cmb10" panose="020B0500000000000000" pitchFamily="34" charset="0"/>
              </a:rPr>
              <a:t>th</a:t>
            </a:r>
            <a:r>
              <a:rPr lang="en-US" dirty="0">
                <a:latin typeface="cmb10" panose="020B0500000000000000" pitchFamily="34" charset="0"/>
              </a:rPr>
              <a:t> Sem Major Project</a:t>
            </a:r>
          </a:p>
        </p:txBody>
      </p:sp>
      <p:sp>
        <p:nvSpPr>
          <p:cNvPr id="12" name="Rectangle 11">
            <a:extLst>
              <a:ext uri="{FF2B5EF4-FFF2-40B4-BE49-F238E27FC236}">
                <a16:creationId xmlns:a16="http://schemas.microsoft.com/office/drawing/2014/main" id="{188EE3D2-154B-854B-77DB-BC394DF382B4}"/>
              </a:ext>
            </a:extLst>
          </p:cNvPr>
          <p:cNvSpPr/>
          <p:nvPr/>
        </p:nvSpPr>
        <p:spPr>
          <a:xfrm>
            <a:off x="0" y="0"/>
            <a:ext cx="12191999" cy="482885"/>
          </a:xfrm>
          <a:prstGeom prst="rect">
            <a:avLst/>
          </a:prstGeom>
          <a:gradFill flip="none" rotWithShape="1">
            <a:gsLst>
              <a:gs pos="0">
                <a:srgbClr val="3333B2"/>
              </a:gs>
              <a:gs pos="0">
                <a:srgbClr val="3333B2"/>
              </a:gs>
              <a:gs pos="100000">
                <a:schemeClr val="tx1"/>
              </a:gs>
              <a:gs pos="100000">
                <a:schemeClr val="accent1">
                  <a:lumMod val="60000"/>
                  <a:lumOff val="40000"/>
                </a:schemeClr>
              </a:gs>
            </a:gsLst>
            <a:lin ang="0" scaled="0"/>
            <a:tileRect/>
          </a:gradFill>
          <a:ln>
            <a:solidFill>
              <a:srgbClr val="3333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latin typeface="cmb10" panose="020B0500000000000000" pitchFamily="34" charset="0"/>
              </a:rPr>
              <a:t>Project Details</a:t>
            </a:r>
          </a:p>
        </p:txBody>
      </p:sp>
      <p:pic>
        <p:nvPicPr>
          <p:cNvPr id="3" name="Picture 2">
            <a:extLst>
              <a:ext uri="{FF2B5EF4-FFF2-40B4-BE49-F238E27FC236}">
                <a16:creationId xmlns:a16="http://schemas.microsoft.com/office/drawing/2014/main" id="{8441C856-92FF-3156-18B7-0DD6147C47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4819" y="685800"/>
            <a:ext cx="6109180" cy="5486400"/>
          </a:xfrm>
          <a:prstGeom prst="rect">
            <a:avLst/>
          </a:prstGeom>
          <a:ln>
            <a:solidFill>
              <a:schemeClr val="tx1"/>
            </a:solidFill>
          </a:ln>
        </p:spPr>
      </p:pic>
    </p:spTree>
    <p:extLst>
      <p:ext uri="{BB962C8B-B14F-4D97-AF65-F5344CB8AC3E}">
        <p14:creationId xmlns:p14="http://schemas.microsoft.com/office/powerpoint/2010/main" val="3115419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63892E-E8E8-9704-1DD9-51FB1EB6CE36}"/>
              </a:ext>
            </a:extLst>
          </p:cNvPr>
          <p:cNvSpPr/>
          <p:nvPr/>
        </p:nvSpPr>
        <p:spPr>
          <a:xfrm>
            <a:off x="6095999" y="6513816"/>
            <a:ext cx="6096000" cy="344184"/>
          </a:xfrm>
          <a:prstGeom prst="rect">
            <a:avLst/>
          </a:prstGeom>
          <a:solidFill>
            <a:srgbClr val="3333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Cloud Security Platform</a:t>
            </a:r>
          </a:p>
        </p:txBody>
      </p:sp>
      <p:sp>
        <p:nvSpPr>
          <p:cNvPr id="5" name="Rectangle 4">
            <a:extLst>
              <a:ext uri="{FF2B5EF4-FFF2-40B4-BE49-F238E27FC236}">
                <a16:creationId xmlns:a16="http://schemas.microsoft.com/office/drawing/2014/main" id="{6DC57478-5E49-1911-83BB-4471EB966B28}"/>
              </a:ext>
            </a:extLst>
          </p:cNvPr>
          <p:cNvSpPr/>
          <p:nvPr/>
        </p:nvSpPr>
        <p:spPr>
          <a:xfrm>
            <a:off x="1" y="6513816"/>
            <a:ext cx="6096000" cy="34418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Tirth Patel (20BCE223) B.Tech 8</a:t>
            </a:r>
            <a:r>
              <a:rPr lang="en-US" baseline="30000" dirty="0">
                <a:latin typeface="cmb10" panose="020B0500000000000000" pitchFamily="34" charset="0"/>
              </a:rPr>
              <a:t>th</a:t>
            </a:r>
            <a:r>
              <a:rPr lang="en-US" dirty="0">
                <a:latin typeface="cmb10" panose="020B0500000000000000" pitchFamily="34" charset="0"/>
              </a:rPr>
              <a:t> Sem Major Project</a:t>
            </a:r>
          </a:p>
        </p:txBody>
      </p:sp>
      <p:sp>
        <p:nvSpPr>
          <p:cNvPr id="12" name="Rectangle 11">
            <a:extLst>
              <a:ext uri="{FF2B5EF4-FFF2-40B4-BE49-F238E27FC236}">
                <a16:creationId xmlns:a16="http://schemas.microsoft.com/office/drawing/2014/main" id="{188EE3D2-154B-854B-77DB-BC394DF382B4}"/>
              </a:ext>
            </a:extLst>
          </p:cNvPr>
          <p:cNvSpPr/>
          <p:nvPr/>
        </p:nvSpPr>
        <p:spPr>
          <a:xfrm>
            <a:off x="0" y="0"/>
            <a:ext cx="12191999" cy="482885"/>
          </a:xfrm>
          <a:prstGeom prst="rect">
            <a:avLst/>
          </a:prstGeom>
          <a:gradFill flip="none" rotWithShape="1">
            <a:gsLst>
              <a:gs pos="0">
                <a:srgbClr val="3333B2"/>
              </a:gs>
              <a:gs pos="0">
                <a:srgbClr val="3333B2"/>
              </a:gs>
              <a:gs pos="100000">
                <a:schemeClr val="tx1"/>
              </a:gs>
              <a:gs pos="100000">
                <a:schemeClr val="accent1">
                  <a:lumMod val="60000"/>
                  <a:lumOff val="40000"/>
                </a:schemeClr>
              </a:gs>
            </a:gsLst>
            <a:lin ang="0" scaled="0"/>
            <a:tileRect/>
          </a:gradFill>
          <a:ln>
            <a:solidFill>
              <a:srgbClr val="3333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latin typeface="cmb10" panose="020B0500000000000000" pitchFamily="34" charset="0"/>
              </a:rPr>
              <a:t>Project Details</a:t>
            </a:r>
          </a:p>
        </p:txBody>
      </p:sp>
      <p:pic>
        <p:nvPicPr>
          <p:cNvPr id="3" name="Picture 2">
            <a:extLst>
              <a:ext uri="{FF2B5EF4-FFF2-40B4-BE49-F238E27FC236}">
                <a16:creationId xmlns:a16="http://schemas.microsoft.com/office/drawing/2014/main" id="{38069FA0-CE35-F8F2-DB97-BCA81B7EA2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1" y="685800"/>
            <a:ext cx="6096000" cy="5486400"/>
          </a:xfrm>
          <a:prstGeom prst="rect">
            <a:avLst/>
          </a:prstGeom>
          <a:ln>
            <a:solidFill>
              <a:schemeClr val="tx1"/>
            </a:solidFill>
          </a:ln>
        </p:spPr>
      </p:pic>
    </p:spTree>
    <p:extLst>
      <p:ext uri="{BB962C8B-B14F-4D97-AF65-F5344CB8AC3E}">
        <p14:creationId xmlns:p14="http://schemas.microsoft.com/office/powerpoint/2010/main" val="9174164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63892E-E8E8-9704-1DD9-51FB1EB6CE36}"/>
              </a:ext>
            </a:extLst>
          </p:cNvPr>
          <p:cNvSpPr/>
          <p:nvPr/>
        </p:nvSpPr>
        <p:spPr>
          <a:xfrm>
            <a:off x="6095999" y="6513816"/>
            <a:ext cx="6096000" cy="344184"/>
          </a:xfrm>
          <a:prstGeom prst="rect">
            <a:avLst/>
          </a:prstGeom>
          <a:solidFill>
            <a:srgbClr val="3333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Cloud Security Platform</a:t>
            </a:r>
          </a:p>
        </p:txBody>
      </p:sp>
      <p:sp>
        <p:nvSpPr>
          <p:cNvPr id="5" name="Rectangle 4">
            <a:extLst>
              <a:ext uri="{FF2B5EF4-FFF2-40B4-BE49-F238E27FC236}">
                <a16:creationId xmlns:a16="http://schemas.microsoft.com/office/drawing/2014/main" id="{6DC57478-5E49-1911-83BB-4471EB966B28}"/>
              </a:ext>
            </a:extLst>
          </p:cNvPr>
          <p:cNvSpPr/>
          <p:nvPr/>
        </p:nvSpPr>
        <p:spPr>
          <a:xfrm>
            <a:off x="1" y="6513816"/>
            <a:ext cx="6096000" cy="34418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Tirth Patel (20BCE223) B.Tech 8</a:t>
            </a:r>
            <a:r>
              <a:rPr lang="en-US" baseline="30000" dirty="0">
                <a:latin typeface="cmb10" panose="020B0500000000000000" pitchFamily="34" charset="0"/>
              </a:rPr>
              <a:t>th</a:t>
            </a:r>
            <a:r>
              <a:rPr lang="en-US" dirty="0">
                <a:latin typeface="cmb10" panose="020B0500000000000000" pitchFamily="34" charset="0"/>
              </a:rPr>
              <a:t> Sem Major Project</a:t>
            </a:r>
          </a:p>
        </p:txBody>
      </p:sp>
      <p:sp>
        <p:nvSpPr>
          <p:cNvPr id="12" name="Rectangle 11">
            <a:extLst>
              <a:ext uri="{FF2B5EF4-FFF2-40B4-BE49-F238E27FC236}">
                <a16:creationId xmlns:a16="http://schemas.microsoft.com/office/drawing/2014/main" id="{188EE3D2-154B-854B-77DB-BC394DF382B4}"/>
              </a:ext>
            </a:extLst>
          </p:cNvPr>
          <p:cNvSpPr/>
          <p:nvPr/>
        </p:nvSpPr>
        <p:spPr>
          <a:xfrm>
            <a:off x="0" y="0"/>
            <a:ext cx="12191999" cy="482885"/>
          </a:xfrm>
          <a:prstGeom prst="rect">
            <a:avLst/>
          </a:prstGeom>
          <a:gradFill flip="none" rotWithShape="1">
            <a:gsLst>
              <a:gs pos="0">
                <a:srgbClr val="3333B2"/>
              </a:gs>
              <a:gs pos="0">
                <a:srgbClr val="3333B2"/>
              </a:gs>
              <a:gs pos="100000">
                <a:schemeClr val="tx1"/>
              </a:gs>
              <a:gs pos="100000">
                <a:schemeClr val="accent1">
                  <a:lumMod val="60000"/>
                  <a:lumOff val="40000"/>
                </a:schemeClr>
              </a:gs>
            </a:gsLst>
            <a:lin ang="0" scaled="0"/>
            <a:tileRect/>
          </a:gradFill>
          <a:ln>
            <a:solidFill>
              <a:srgbClr val="3333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latin typeface="cmb10" panose="020B0500000000000000" pitchFamily="34" charset="0"/>
              </a:rPr>
              <a:t>Project Details</a:t>
            </a:r>
          </a:p>
        </p:txBody>
      </p:sp>
      <p:pic>
        <p:nvPicPr>
          <p:cNvPr id="3" name="Picture 2">
            <a:extLst>
              <a:ext uri="{FF2B5EF4-FFF2-40B4-BE49-F238E27FC236}">
                <a16:creationId xmlns:a16="http://schemas.microsoft.com/office/drawing/2014/main" id="{F26EEA51-1EBF-E421-2941-34C6183305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1416" y="685800"/>
            <a:ext cx="6102583" cy="5486400"/>
          </a:xfrm>
          <a:prstGeom prst="rect">
            <a:avLst/>
          </a:prstGeom>
          <a:ln>
            <a:solidFill>
              <a:schemeClr val="tx1"/>
            </a:solidFill>
          </a:ln>
        </p:spPr>
      </p:pic>
    </p:spTree>
    <p:extLst>
      <p:ext uri="{BB962C8B-B14F-4D97-AF65-F5344CB8AC3E}">
        <p14:creationId xmlns:p14="http://schemas.microsoft.com/office/powerpoint/2010/main" val="2368950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63892E-E8E8-9704-1DD9-51FB1EB6CE36}"/>
              </a:ext>
            </a:extLst>
          </p:cNvPr>
          <p:cNvSpPr/>
          <p:nvPr/>
        </p:nvSpPr>
        <p:spPr>
          <a:xfrm>
            <a:off x="6095999" y="6513816"/>
            <a:ext cx="6096000" cy="344184"/>
          </a:xfrm>
          <a:prstGeom prst="rect">
            <a:avLst/>
          </a:prstGeom>
          <a:solidFill>
            <a:srgbClr val="3333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Cloud Security Platform</a:t>
            </a:r>
          </a:p>
        </p:txBody>
      </p:sp>
      <p:sp>
        <p:nvSpPr>
          <p:cNvPr id="5" name="Rectangle 4">
            <a:extLst>
              <a:ext uri="{FF2B5EF4-FFF2-40B4-BE49-F238E27FC236}">
                <a16:creationId xmlns:a16="http://schemas.microsoft.com/office/drawing/2014/main" id="{6DC57478-5E49-1911-83BB-4471EB966B28}"/>
              </a:ext>
            </a:extLst>
          </p:cNvPr>
          <p:cNvSpPr/>
          <p:nvPr/>
        </p:nvSpPr>
        <p:spPr>
          <a:xfrm>
            <a:off x="1" y="6513816"/>
            <a:ext cx="6096000" cy="34418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Tirth Patel (20BCE223) B.Tech 8</a:t>
            </a:r>
            <a:r>
              <a:rPr lang="en-US" baseline="30000" dirty="0">
                <a:latin typeface="cmb10" panose="020B0500000000000000" pitchFamily="34" charset="0"/>
              </a:rPr>
              <a:t>th</a:t>
            </a:r>
            <a:r>
              <a:rPr lang="en-US" dirty="0">
                <a:latin typeface="cmb10" panose="020B0500000000000000" pitchFamily="34" charset="0"/>
              </a:rPr>
              <a:t> Sem Major Project</a:t>
            </a:r>
          </a:p>
        </p:txBody>
      </p:sp>
      <p:sp>
        <p:nvSpPr>
          <p:cNvPr id="12" name="Rectangle 11">
            <a:extLst>
              <a:ext uri="{FF2B5EF4-FFF2-40B4-BE49-F238E27FC236}">
                <a16:creationId xmlns:a16="http://schemas.microsoft.com/office/drawing/2014/main" id="{188EE3D2-154B-854B-77DB-BC394DF382B4}"/>
              </a:ext>
            </a:extLst>
          </p:cNvPr>
          <p:cNvSpPr/>
          <p:nvPr/>
        </p:nvSpPr>
        <p:spPr>
          <a:xfrm>
            <a:off x="0" y="0"/>
            <a:ext cx="12191999" cy="482885"/>
          </a:xfrm>
          <a:prstGeom prst="rect">
            <a:avLst/>
          </a:prstGeom>
          <a:gradFill flip="none" rotWithShape="1">
            <a:gsLst>
              <a:gs pos="0">
                <a:srgbClr val="3333B2"/>
              </a:gs>
              <a:gs pos="0">
                <a:srgbClr val="3333B2"/>
              </a:gs>
              <a:gs pos="100000">
                <a:schemeClr val="tx1"/>
              </a:gs>
              <a:gs pos="100000">
                <a:schemeClr val="accent1">
                  <a:lumMod val="60000"/>
                  <a:lumOff val="40000"/>
                </a:schemeClr>
              </a:gs>
            </a:gsLst>
            <a:lin ang="0" scaled="0"/>
            <a:tileRect/>
          </a:gradFill>
          <a:ln>
            <a:solidFill>
              <a:srgbClr val="3333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latin typeface="cmb10" panose="020B0500000000000000" pitchFamily="34" charset="0"/>
              </a:rPr>
              <a:t>Project Details</a:t>
            </a:r>
          </a:p>
        </p:txBody>
      </p:sp>
      <p:pic>
        <p:nvPicPr>
          <p:cNvPr id="3" name="Picture 2">
            <a:extLst>
              <a:ext uri="{FF2B5EF4-FFF2-40B4-BE49-F238E27FC236}">
                <a16:creationId xmlns:a16="http://schemas.microsoft.com/office/drawing/2014/main" id="{8F8C471B-C0D8-1C7D-B6D4-BECE89F896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4569" y="685800"/>
            <a:ext cx="6089430" cy="5486400"/>
          </a:xfrm>
          <a:prstGeom prst="rect">
            <a:avLst/>
          </a:prstGeom>
          <a:ln>
            <a:solidFill>
              <a:schemeClr val="tx1"/>
            </a:solidFill>
          </a:ln>
        </p:spPr>
      </p:pic>
    </p:spTree>
    <p:extLst>
      <p:ext uri="{BB962C8B-B14F-4D97-AF65-F5344CB8AC3E}">
        <p14:creationId xmlns:p14="http://schemas.microsoft.com/office/powerpoint/2010/main" val="41271041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63892E-E8E8-9704-1DD9-51FB1EB6CE36}"/>
              </a:ext>
            </a:extLst>
          </p:cNvPr>
          <p:cNvSpPr/>
          <p:nvPr/>
        </p:nvSpPr>
        <p:spPr>
          <a:xfrm>
            <a:off x="6095999" y="6513816"/>
            <a:ext cx="6096000" cy="344184"/>
          </a:xfrm>
          <a:prstGeom prst="rect">
            <a:avLst/>
          </a:prstGeom>
          <a:solidFill>
            <a:srgbClr val="3333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Cloud Security Platform</a:t>
            </a:r>
          </a:p>
        </p:txBody>
      </p:sp>
      <p:sp>
        <p:nvSpPr>
          <p:cNvPr id="5" name="Rectangle 4">
            <a:extLst>
              <a:ext uri="{FF2B5EF4-FFF2-40B4-BE49-F238E27FC236}">
                <a16:creationId xmlns:a16="http://schemas.microsoft.com/office/drawing/2014/main" id="{6DC57478-5E49-1911-83BB-4471EB966B28}"/>
              </a:ext>
            </a:extLst>
          </p:cNvPr>
          <p:cNvSpPr/>
          <p:nvPr/>
        </p:nvSpPr>
        <p:spPr>
          <a:xfrm>
            <a:off x="1" y="6513816"/>
            <a:ext cx="6096000" cy="34418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Tirth Patel (20BCE223) B.Tech 8</a:t>
            </a:r>
            <a:r>
              <a:rPr lang="en-US" baseline="30000" dirty="0">
                <a:latin typeface="cmb10" panose="020B0500000000000000" pitchFamily="34" charset="0"/>
              </a:rPr>
              <a:t>th</a:t>
            </a:r>
            <a:r>
              <a:rPr lang="en-US" dirty="0">
                <a:latin typeface="cmb10" panose="020B0500000000000000" pitchFamily="34" charset="0"/>
              </a:rPr>
              <a:t> Sem Major Project</a:t>
            </a:r>
          </a:p>
        </p:txBody>
      </p:sp>
      <p:sp>
        <p:nvSpPr>
          <p:cNvPr id="12" name="Rectangle 11">
            <a:extLst>
              <a:ext uri="{FF2B5EF4-FFF2-40B4-BE49-F238E27FC236}">
                <a16:creationId xmlns:a16="http://schemas.microsoft.com/office/drawing/2014/main" id="{188EE3D2-154B-854B-77DB-BC394DF382B4}"/>
              </a:ext>
            </a:extLst>
          </p:cNvPr>
          <p:cNvSpPr/>
          <p:nvPr/>
        </p:nvSpPr>
        <p:spPr>
          <a:xfrm>
            <a:off x="0" y="0"/>
            <a:ext cx="12191999" cy="482885"/>
          </a:xfrm>
          <a:prstGeom prst="rect">
            <a:avLst/>
          </a:prstGeom>
          <a:gradFill flip="none" rotWithShape="1">
            <a:gsLst>
              <a:gs pos="0">
                <a:srgbClr val="3333B2"/>
              </a:gs>
              <a:gs pos="0">
                <a:srgbClr val="3333B2"/>
              </a:gs>
              <a:gs pos="100000">
                <a:schemeClr val="tx1"/>
              </a:gs>
              <a:gs pos="100000">
                <a:schemeClr val="accent1">
                  <a:lumMod val="60000"/>
                  <a:lumOff val="40000"/>
                </a:schemeClr>
              </a:gs>
            </a:gsLst>
            <a:lin ang="0" scaled="0"/>
            <a:tileRect/>
          </a:gradFill>
          <a:ln>
            <a:solidFill>
              <a:srgbClr val="3333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latin typeface="cmb10" panose="020B0500000000000000" pitchFamily="34" charset="0"/>
              </a:rPr>
              <a:t>Project Details</a:t>
            </a:r>
          </a:p>
        </p:txBody>
      </p:sp>
      <p:pic>
        <p:nvPicPr>
          <p:cNvPr id="3" name="Picture 2">
            <a:extLst>
              <a:ext uri="{FF2B5EF4-FFF2-40B4-BE49-F238E27FC236}">
                <a16:creationId xmlns:a16="http://schemas.microsoft.com/office/drawing/2014/main" id="{569FA547-1FC5-B5A8-B66C-5AB171DD0A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0480" y="685800"/>
            <a:ext cx="6083519" cy="5486400"/>
          </a:xfrm>
          <a:prstGeom prst="rect">
            <a:avLst/>
          </a:prstGeom>
          <a:ln>
            <a:solidFill>
              <a:schemeClr val="tx1"/>
            </a:solidFill>
          </a:ln>
        </p:spPr>
      </p:pic>
    </p:spTree>
    <p:extLst>
      <p:ext uri="{BB962C8B-B14F-4D97-AF65-F5344CB8AC3E}">
        <p14:creationId xmlns:p14="http://schemas.microsoft.com/office/powerpoint/2010/main" val="39894717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63892E-E8E8-9704-1DD9-51FB1EB6CE36}"/>
              </a:ext>
            </a:extLst>
          </p:cNvPr>
          <p:cNvSpPr/>
          <p:nvPr/>
        </p:nvSpPr>
        <p:spPr>
          <a:xfrm>
            <a:off x="6095999" y="6513816"/>
            <a:ext cx="6096000" cy="344184"/>
          </a:xfrm>
          <a:prstGeom prst="rect">
            <a:avLst/>
          </a:prstGeom>
          <a:solidFill>
            <a:srgbClr val="3333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Cloud Security Platform</a:t>
            </a:r>
          </a:p>
        </p:txBody>
      </p:sp>
      <p:sp>
        <p:nvSpPr>
          <p:cNvPr id="5" name="Rectangle 4">
            <a:extLst>
              <a:ext uri="{FF2B5EF4-FFF2-40B4-BE49-F238E27FC236}">
                <a16:creationId xmlns:a16="http://schemas.microsoft.com/office/drawing/2014/main" id="{6DC57478-5E49-1911-83BB-4471EB966B28}"/>
              </a:ext>
            </a:extLst>
          </p:cNvPr>
          <p:cNvSpPr/>
          <p:nvPr/>
        </p:nvSpPr>
        <p:spPr>
          <a:xfrm>
            <a:off x="1" y="6513816"/>
            <a:ext cx="6096000" cy="34418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Tirth Patel (20BCE223) B.Tech 8</a:t>
            </a:r>
            <a:r>
              <a:rPr lang="en-US" baseline="30000" dirty="0">
                <a:latin typeface="cmb10" panose="020B0500000000000000" pitchFamily="34" charset="0"/>
              </a:rPr>
              <a:t>th</a:t>
            </a:r>
            <a:r>
              <a:rPr lang="en-US" dirty="0">
                <a:latin typeface="cmb10" panose="020B0500000000000000" pitchFamily="34" charset="0"/>
              </a:rPr>
              <a:t> Sem Major Project</a:t>
            </a:r>
          </a:p>
        </p:txBody>
      </p:sp>
      <p:sp>
        <p:nvSpPr>
          <p:cNvPr id="12" name="Rectangle 11">
            <a:extLst>
              <a:ext uri="{FF2B5EF4-FFF2-40B4-BE49-F238E27FC236}">
                <a16:creationId xmlns:a16="http://schemas.microsoft.com/office/drawing/2014/main" id="{188EE3D2-154B-854B-77DB-BC394DF382B4}"/>
              </a:ext>
            </a:extLst>
          </p:cNvPr>
          <p:cNvSpPr/>
          <p:nvPr/>
        </p:nvSpPr>
        <p:spPr>
          <a:xfrm>
            <a:off x="0" y="0"/>
            <a:ext cx="12191999" cy="482885"/>
          </a:xfrm>
          <a:prstGeom prst="rect">
            <a:avLst/>
          </a:prstGeom>
          <a:gradFill flip="none" rotWithShape="1">
            <a:gsLst>
              <a:gs pos="0">
                <a:srgbClr val="3333B2"/>
              </a:gs>
              <a:gs pos="0">
                <a:srgbClr val="3333B2"/>
              </a:gs>
              <a:gs pos="100000">
                <a:schemeClr val="tx1"/>
              </a:gs>
              <a:gs pos="100000">
                <a:schemeClr val="accent1">
                  <a:lumMod val="60000"/>
                  <a:lumOff val="40000"/>
                </a:schemeClr>
              </a:gs>
            </a:gsLst>
            <a:lin ang="0" scaled="0"/>
            <a:tileRect/>
          </a:gradFill>
          <a:ln>
            <a:solidFill>
              <a:srgbClr val="3333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latin typeface="cmb10" panose="020B0500000000000000" pitchFamily="34" charset="0"/>
              </a:rPr>
              <a:t>Project Details</a:t>
            </a:r>
          </a:p>
        </p:txBody>
      </p:sp>
      <p:pic>
        <p:nvPicPr>
          <p:cNvPr id="3" name="Picture 2">
            <a:extLst>
              <a:ext uri="{FF2B5EF4-FFF2-40B4-BE49-F238E27FC236}">
                <a16:creationId xmlns:a16="http://schemas.microsoft.com/office/drawing/2014/main" id="{B49A3367-DE93-F417-E3FF-CE448C15E8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1" y="685800"/>
            <a:ext cx="6101918" cy="5486400"/>
          </a:xfrm>
          <a:prstGeom prst="rect">
            <a:avLst/>
          </a:prstGeom>
          <a:ln>
            <a:solidFill>
              <a:schemeClr val="tx1"/>
            </a:solidFill>
          </a:ln>
        </p:spPr>
      </p:pic>
    </p:spTree>
    <p:extLst>
      <p:ext uri="{BB962C8B-B14F-4D97-AF65-F5344CB8AC3E}">
        <p14:creationId xmlns:p14="http://schemas.microsoft.com/office/powerpoint/2010/main" val="34375944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63892E-E8E8-9704-1DD9-51FB1EB6CE36}"/>
              </a:ext>
            </a:extLst>
          </p:cNvPr>
          <p:cNvSpPr/>
          <p:nvPr/>
        </p:nvSpPr>
        <p:spPr>
          <a:xfrm>
            <a:off x="6095999" y="6513816"/>
            <a:ext cx="6096000" cy="344184"/>
          </a:xfrm>
          <a:prstGeom prst="rect">
            <a:avLst/>
          </a:prstGeom>
          <a:solidFill>
            <a:srgbClr val="3333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Cloud Security Platform</a:t>
            </a:r>
          </a:p>
        </p:txBody>
      </p:sp>
      <p:sp>
        <p:nvSpPr>
          <p:cNvPr id="5" name="Rectangle 4">
            <a:extLst>
              <a:ext uri="{FF2B5EF4-FFF2-40B4-BE49-F238E27FC236}">
                <a16:creationId xmlns:a16="http://schemas.microsoft.com/office/drawing/2014/main" id="{6DC57478-5E49-1911-83BB-4471EB966B28}"/>
              </a:ext>
            </a:extLst>
          </p:cNvPr>
          <p:cNvSpPr/>
          <p:nvPr/>
        </p:nvSpPr>
        <p:spPr>
          <a:xfrm>
            <a:off x="1" y="6513816"/>
            <a:ext cx="6096000" cy="34418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Tirth Patel (20BCE223) B.Tech 8</a:t>
            </a:r>
            <a:r>
              <a:rPr lang="en-US" baseline="30000" dirty="0">
                <a:latin typeface="cmb10" panose="020B0500000000000000" pitchFamily="34" charset="0"/>
              </a:rPr>
              <a:t>th</a:t>
            </a:r>
            <a:r>
              <a:rPr lang="en-US" dirty="0">
                <a:latin typeface="cmb10" panose="020B0500000000000000" pitchFamily="34" charset="0"/>
              </a:rPr>
              <a:t> Sem Major Project</a:t>
            </a:r>
          </a:p>
        </p:txBody>
      </p:sp>
      <p:sp>
        <p:nvSpPr>
          <p:cNvPr id="12" name="Rectangle 11">
            <a:extLst>
              <a:ext uri="{FF2B5EF4-FFF2-40B4-BE49-F238E27FC236}">
                <a16:creationId xmlns:a16="http://schemas.microsoft.com/office/drawing/2014/main" id="{188EE3D2-154B-854B-77DB-BC394DF382B4}"/>
              </a:ext>
            </a:extLst>
          </p:cNvPr>
          <p:cNvSpPr/>
          <p:nvPr/>
        </p:nvSpPr>
        <p:spPr>
          <a:xfrm>
            <a:off x="0" y="0"/>
            <a:ext cx="12191999" cy="482885"/>
          </a:xfrm>
          <a:prstGeom prst="rect">
            <a:avLst/>
          </a:prstGeom>
          <a:gradFill flip="none" rotWithShape="1">
            <a:gsLst>
              <a:gs pos="0">
                <a:srgbClr val="3333B2"/>
              </a:gs>
              <a:gs pos="0">
                <a:srgbClr val="3333B2"/>
              </a:gs>
              <a:gs pos="100000">
                <a:schemeClr val="tx1"/>
              </a:gs>
              <a:gs pos="100000">
                <a:schemeClr val="accent1">
                  <a:lumMod val="60000"/>
                  <a:lumOff val="40000"/>
                </a:schemeClr>
              </a:gs>
            </a:gsLst>
            <a:lin ang="0" scaled="0"/>
            <a:tileRect/>
          </a:gradFill>
          <a:ln>
            <a:solidFill>
              <a:srgbClr val="3333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latin typeface="cmb10" panose="020B0500000000000000" pitchFamily="34" charset="0"/>
              </a:rPr>
              <a:t>Future Enhancement</a:t>
            </a:r>
          </a:p>
        </p:txBody>
      </p:sp>
      <p:sp>
        <p:nvSpPr>
          <p:cNvPr id="6" name="TextBox 5">
            <a:extLst>
              <a:ext uri="{FF2B5EF4-FFF2-40B4-BE49-F238E27FC236}">
                <a16:creationId xmlns:a16="http://schemas.microsoft.com/office/drawing/2014/main" id="{826A4CFB-0936-D0EF-B59D-F5F1350C7A2D}"/>
              </a:ext>
            </a:extLst>
          </p:cNvPr>
          <p:cNvSpPr txBox="1"/>
          <p:nvPr/>
        </p:nvSpPr>
        <p:spPr>
          <a:xfrm>
            <a:off x="634430" y="2422359"/>
            <a:ext cx="6138808" cy="3046988"/>
          </a:xfrm>
          <a:prstGeom prst="rect">
            <a:avLst/>
          </a:prstGeom>
          <a:noFill/>
        </p:spPr>
        <p:txBody>
          <a:bodyPr wrap="square">
            <a:spAutoFit/>
          </a:bodyPr>
          <a:lstStyle/>
          <a:p>
            <a:pPr marL="285750" indent="-285750" algn="l" rtl="0">
              <a:buFont typeface="Arial" panose="020B0604020202020204" pitchFamily="34" charset="0"/>
              <a:buChar char="•"/>
            </a:pPr>
            <a:r>
              <a:rPr lang="en-US" sz="2400" b="0" i="0" dirty="0">
                <a:effectLst/>
                <a:highlight>
                  <a:srgbClr val="FFFFFF"/>
                </a:highlight>
                <a:latin typeface="cmb10" panose="020B0500000000000000" pitchFamily="34" charset="0"/>
              </a:rPr>
              <a:t>Enhanced Monitoring and Alerting</a:t>
            </a:r>
          </a:p>
          <a:p>
            <a:pPr marL="285750" indent="-285750" algn="l" rtl="0">
              <a:buFont typeface="Arial" panose="020B0604020202020204" pitchFamily="34" charset="0"/>
              <a:buChar char="•"/>
            </a:pPr>
            <a:r>
              <a:rPr lang="en-US" sz="2400" b="0" i="0" dirty="0">
                <a:effectLst/>
                <a:highlight>
                  <a:srgbClr val="FFFFFF"/>
                </a:highlight>
                <a:latin typeface="cmb10" panose="020B0500000000000000" pitchFamily="34" charset="0"/>
              </a:rPr>
              <a:t>Scalability and Auto-Scaling</a:t>
            </a:r>
          </a:p>
          <a:p>
            <a:pPr marL="285750" indent="-285750" algn="l" rtl="0">
              <a:buFont typeface="Arial" panose="020B0604020202020204" pitchFamily="34" charset="0"/>
              <a:buChar char="•"/>
            </a:pPr>
            <a:r>
              <a:rPr lang="en-US" sz="2400" b="0" i="0" dirty="0">
                <a:effectLst/>
                <a:highlight>
                  <a:srgbClr val="FFFFFF"/>
                </a:highlight>
                <a:latin typeface="cmb10" panose="020B0500000000000000" pitchFamily="34" charset="0"/>
              </a:rPr>
              <a:t>Machine Learning Integration</a:t>
            </a:r>
          </a:p>
          <a:p>
            <a:pPr marL="285750" indent="-285750" algn="l" rtl="0">
              <a:buFont typeface="Arial" panose="020B0604020202020204" pitchFamily="34" charset="0"/>
              <a:buChar char="•"/>
            </a:pPr>
            <a:r>
              <a:rPr lang="en-US" sz="2400" b="0" i="0" dirty="0">
                <a:effectLst/>
                <a:highlight>
                  <a:srgbClr val="FFFFFF"/>
                </a:highlight>
                <a:latin typeface="cmb10" panose="020B0500000000000000" pitchFamily="34" charset="0"/>
              </a:rPr>
              <a:t>Intelligent Resource Allocation</a:t>
            </a:r>
          </a:p>
          <a:p>
            <a:pPr marL="285750" indent="-285750" algn="l" rtl="0">
              <a:buFont typeface="Arial" panose="020B0604020202020204" pitchFamily="34" charset="0"/>
              <a:buChar char="•"/>
            </a:pPr>
            <a:r>
              <a:rPr lang="en-US" sz="2400" b="0" i="0" dirty="0">
                <a:effectLst/>
                <a:highlight>
                  <a:srgbClr val="FFFFFF"/>
                </a:highlight>
                <a:latin typeface="cmb10" panose="020B0500000000000000" pitchFamily="34" charset="0"/>
              </a:rPr>
              <a:t>Enhanced User Experience</a:t>
            </a:r>
          </a:p>
          <a:p>
            <a:pPr marL="285750" indent="-285750" algn="l" rtl="0">
              <a:buFont typeface="Arial" panose="020B0604020202020204" pitchFamily="34" charset="0"/>
              <a:buChar char="•"/>
            </a:pPr>
            <a:r>
              <a:rPr lang="en-US" sz="2400" b="0" i="0" dirty="0">
                <a:effectLst/>
                <a:highlight>
                  <a:srgbClr val="FFFFFF"/>
                </a:highlight>
                <a:latin typeface="cmb10" panose="020B0500000000000000" pitchFamily="34" charset="0"/>
              </a:rPr>
              <a:t>Security Enhancements</a:t>
            </a:r>
            <a:br>
              <a:rPr lang="en-US" sz="2400" b="0" i="0" dirty="0">
                <a:effectLst/>
                <a:highlight>
                  <a:srgbClr val="FFFFFF"/>
                </a:highlight>
                <a:latin typeface="cmb10" panose="020B0500000000000000" pitchFamily="34" charset="0"/>
              </a:rPr>
            </a:br>
            <a:br>
              <a:rPr lang="en-US" sz="2400" dirty="0">
                <a:latin typeface="cmb10" panose="020B0500000000000000" pitchFamily="34" charset="0"/>
              </a:rPr>
            </a:br>
            <a:endParaRPr lang="en-US" sz="2400" dirty="0">
              <a:latin typeface="cmb10" panose="020B0500000000000000" pitchFamily="34" charset="0"/>
            </a:endParaRPr>
          </a:p>
        </p:txBody>
      </p:sp>
    </p:spTree>
    <p:extLst>
      <p:ext uri="{BB962C8B-B14F-4D97-AF65-F5344CB8AC3E}">
        <p14:creationId xmlns:p14="http://schemas.microsoft.com/office/powerpoint/2010/main" val="1488880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63892E-E8E8-9704-1DD9-51FB1EB6CE36}"/>
              </a:ext>
            </a:extLst>
          </p:cNvPr>
          <p:cNvSpPr/>
          <p:nvPr/>
        </p:nvSpPr>
        <p:spPr>
          <a:xfrm>
            <a:off x="6095999" y="6513816"/>
            <a:ext cx="6096000" cy="344184"/>
          </a:xfrm>
          <a:prstGeom prst="rect">
            <a:avLst/>
          </a:prstGeom>
          <a:solidFill>
            <a:srgbClr val="3333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Cloud Security Platform</a:t>
            </a:r>
          </a:p>
        </p:txBody>
      </p:sp>
      <p:sp>
        <p:nvSpPr>
          <p:cNvPr id="5" name="Rectangle 4">
            <a:extLst>
              <a:ext uri="{FF2B5EF4-FFF2-40B4-BE49-F238E27FC236}">
                <a16:creationId xmlns:a16="http://schemas.microsoft.com/office/drawing/2014/main" id="{6DC57478-5E49-1911-83BB-4471EB966B28}"/>
              </a:ext>
            </a:extLst>
          </p:cNvPr>
          <p:cNvSpPr/>
          <p:nvPr/>
        </p:nvSpPr>
        <p:spPr>
          <a:xfrm>
            <a:off x="1" y="6513816"/>
            <a:ext cx="6096000" cy="34418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Tirth Patel (20BCE223) B.Tech 8</a:t>
            </a:r>
            <a:r>
              <a:rPr lang="en-US" baseline="30000" dirty="0">
                <a:latin typeface="cmb10" panose="020B0500000000000000" pitchFamily="34" charset="0"/>
              </a:rPr>
              <a:t>th</a:t>
            </a:r>
            <a:r>
              <a:rPr lang="en-US" dirty="0">
                <a:latin typeface="cmb10" panose="020B0500000000000000" pitchFamily="34" charset="0"/>
              </a:rPr>
              <a:t> Sem Major Project</a:t>
            </a:r>
          </a:p>
        </p:txBody>
      </p:sp>
      <p:sp>
        <p:nvSpPr>
          <p:cNvPr id="12" name="Rectangle 11">
            <a:extLst>
              <a:ext uri="{FF2B5EF4-FFF2-40B4-BE49-F238E27FC236}">
                <a16:creationId xmlns:a16="http://schemas.microsoft.com/office/drawing/2014/main" id="{188EE3D2-154B-854B-77DB-BC394DF382B4}"/>
              </a:ext>
            </a:extLst>
          </p:cNvPr>
          <p:cNvSpPr/>
          <p:nvPr/>
        </p:nvSpPr>
        <p:spPr>
          <a:xfrm>
            <a:off x="0" y="0"/>
            <a:ext cx="12191999" cy="482885"/>
          </a:xfrm>
          <a:prstGeom prst="rect">
            <a:avLst/>
          </a:prstGeom>
          <a:gradFill flip="none" rotWithShape="1">
            <a:gsLst>
              <a:gs pos="0">
                <a:srgbClr val="3333B2"/>
              </a:gs>
              <a:gs pos="0">
                <a:srgbClr val="3333B2"/>
              </a:gs>
              <a:gs pos="100000">
                <a:schemeClr val="tx1"/>
              </a:gs>
              <a:gs pos="100000">
                <a:schemeClr val="accent1">
                  <a:lumMod val="60000"/>
                  <a:lumOff val="40000"/>
                </a:schemeClr>
              </a:gs>
            </a:gsLst>
            <a:lin ang="0" scaled="0"/>
            <a:tileRect/>
          </a:gradFill>
          <a:ln>
            <a:solidFill>
              <a:srgbClr val="3333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latin typeface="cmb10" panose="020B0500000000000000" pitchFamily="34" charset="0"/>
              </a:rPr>
              <a:t>Project Details</a:t>
            </a:r>
          </a:p>
        </p:txBody>
      </p:sp>
      <p:sp>
        <p:nvSpPr>
          <p:cNvPr id="2" name="TextBox 1">
            <a:extLst>
              <a:ext uri="{FF2B5EF4-FFF2-40B4-BE49-F238E27FC236}">
                <a16:creationId xmlns:a16="http://schemas.microsoft.com/office/drawing/2014/main" id="{E95274BA-23B1-FD84-6F6B-99A190FBBB67}"/>
              </a:ext>
            </a:extLst>
          </p:cNvPr>
          <p:cNvSpPr txBox="1"/>
          <p:nvPr/>
        </p:nvSpPr>
        <p:spPr>
          <a:xfrm>
            <a:off x="1431531" y="2591305"/>
            <a:ext cx="9041259" cy="3046988"/>
          </a:xfrm>
          <a:prstGeom prst="rect">
            <a:avLst/>
          </a:prstGeom>
          <a:noFill/>
        </p:spPr>
        <p:txBody>
          <a:bodyPr wrap="square" rtlCol="0">
            <a:spAutoFit/>
          </a:bodyPr>
          <a:lstStyle/>
          <a:p>
            <a:pPr algn="just"/>
            <a:r>
              <a:rPr kumimoji="0" lang="en-US" sz="2400" i="0" u="none" strike="noStrike" kern="1200" cap="none" spc="0" normalizeH="0" baseline="0" noProof="0" dirty="0">
                <a:ln>
                  <a:noFill/>
                </a:ln>
                <a:solidFill>
                  <a:srgbClr val="000000"/>
                </a:solidFill>
                <a:effectLst/>
                <a:uLnTx/>
                <a:uFillTx/>
                <a:latin typeface="cmb10" panose="020B0500000000000000" pitchFamily="34" charset="0"/>
                <a:ea typeface="Times New Roman" panose="02020603050405020304" pitchFamily="18" charset="0"/>
              </a:rPr>
              <a:t>	The cloud security platform is designed to offer comprehensive visibility and control over data center and load balancer infrastructure, catering to the diverse needs of modern organizations in ensuring robust security and operational efficiency. Key components of the platform include tenant management, data center management, role-based access control, and IT management functionalities.</a:t>
            </a:r>
            <a:endParaRPr kumimoji="0" lang="en-US" sz="2400" i="0" u="none" strike="noStrike" kern="1200" cap="none" spc="0" normalizeH="0" baseline="0" noProof="0" dirty="0">
              <a:ln>
                <a:noFill/>
              </a:ln>
              <a:solidFill>
                <a:srgbClr val="000000"/>
              </a:solidFill>
              <a:effectLst/>
              <a:uLnTx/>
              <a:uFillTx/>
              <a:latin typeface="cmb10" panose="020B0500000000000000" pitchFamily="34" charset="0"/>
              <a:ea typeface="Arial" panose="020B0604020202020204" pitchFamily="34" charset="0"/>
            </a:endParaRPr>
          </a:p>
          <a:p>
            <a:endParaRPr lang="en-US" sz="2400" dirty="0">
              <a:latin typeface="cmb10" panose="020B0500000000000000" pitchFamily="34" charset="0"/>
            </a:endParaRPr>
          </a:p>
        </p:txBody>
      </p:sp>
      <p:sp>
        <p:nvSpPr>
          <p:cNvPr id="3" name="TextBox 2">
            <a:extLst>
              <a:ext uri="{FF2B5EF4-FFF2-40B4-BE49-F238E27FC236}">
                <a16:creationId xmlns:a16="http://schemas.microsoft.com/office/drawing/2014/main" id="{B4E9466D-FB67-DF8D-F6FB-91FA754EBA00}"/>
              </a:ext>
            </a:extLst>
          </p:cNvPr>
          <p:cNvSpPr txBox="1"/>
          <p:nvPr/>
        </p:nvSpPr>
        <p:spPr>
          <a:xfrm>
            <a:off x="1431531" y="1358407"/>
            <a:ext cx="5650787" cy="584775"/>
          </a:xfrm>
          <a:prstGeom prst="rect">
            <a:avLst/>
          </a:prstGeom>
          <a:noFill/>
        </p:spPr>
        <p:txBody>
          <a:bodyPr wrap="square" rtlCol="0">
            <a:spAutoFit/>
          </a:bodyPr>
          <a:lstStyle/>
          <a:p>
            <a:r>
              <a:rPr lang="en-US" sz="3200" dirty="0">
                <a:latin typeface="cmb10" panose="020B0500000000000000" pitchFamily="34" charset="0"/>
              </a:rPr>
              <a:t>Cloud Security Platform</a:t>
            </a:r>
          </a:p>
        </p:txBody>
      </p:sp>
    </p:spTree>
    <p:extLst>
      <p:ext uri="{BB962C8B-B14F-4D97-AF65-F5344CB8AC3E}">
        <p14:creationId xmlns:p14="http://schemas.microsoft.com/office/powerpoint/2010/main" val="2673115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63892E-E8E8-9704-1DD9-51FB1EB6CE36}"/>
              </a:ext>
            </a:extLst>
          </p:cNvPr>
          <p:cNvSpPr/>
          <p:nvPr/>
        </p:nvSpPr>
        <p:spPr>
          <a:xfrm>
            <a:off x="6095999" y="6513816"/>
            <a:ext cx="6096000" cy="344184"/>
          </a:xfrm>
          <a:prstGeom prst="rect">
            <a:avLst/>
          </a:prstGeom>
          <a:solidFill>
            <a:srgbClr val="3333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Cloud Security Platform</a:t>
            </a:r>
          </a:p>
        </p:txBody>
      </p:sp>
      <p:sp>
        <p:nvSpPr>
          <p:cNvPr id="5" name="Rectangle 4">
            <a:extLst>
              <a:ext uri="{FF2B5EF4-FFF2-40B4-BE49-F238E27FC236}">
                <a16:creationId xmlns:a16="http://schemas.microsoft.com/office/drawing/2014/main" id="{6DC57478-5E49-1911-83BB-4471EB966B28}"/>
              </a:ext>
            </a:extLst>
          </p:cNvPr>
          <p:cNvSpPr/>
          <p:nvPr/>
        </p:nvSpPr>
        <p:spPr>
          <a:xfrm>
            <a:off x="1" y="6513816"/>
            <a:ext cx="6096000" cy="34418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Tirth Patel (20BCE223) B.Tech 8</a:t>
            </a:r>
            <a:r>
              <a:rPr lang="en-US" baseline="30000" dirty="0">
                <a:latin typeface="cmb10" panose="020B0500000000000000" pitchFamily="34" charset="0"/>
              </a:rPr>
              <a:t>th</a:t>
            </a:r>
            <a:r>
              <a:rPr lang="en-US" dirty="0">
                <a:latin typeface="cmb10" panose="020B0500000000000000" pitchFamily="34" charset="0"/>
              </a:rPr>
              <a:t> Sem Major Project</a:t>
            </a:r>
          </a:p>
        </p:txBody>
      </p:sp>
      <p:sp>
        <p:nvSpPr>
          <p:cNvPr id="12" name="Rectangle 11">
            <a:extLst>
              <a:ext uri="{FF2B5EF4-FFF2-40B4-BE49-F238E27FC236}">
                <a16:creationId xmlns:a16="http://schemas.microsoft.com/office/drawing/2014/main" id="{188EE3D2-154B-854B-77DB-BC394DF382B4}"/>
              </a:ext>
            </a:extLst>
          </p:cNvPr>
          <p:cNvSpPr/>
          <p:nvPr/>
        </p:nvSpPr>
        <p:spPr>
          <a:xfrm>
            <a:off x="0" y="0"/>
            <a:ext cx="12191999" cy="482885"/>
          </a:xfrm>
          <a:prstGeom prst="rect">
            <a:avLst/>
          </a:prstGeom>
          <a:gradFill flip="none" rotWithShape="1">
            <a:gsLst>
              <a:gs pos="0">
                <a:srgbClr val="3333B2"/>
              </a:gs>
              <a:gs pos="0">
                <a:srgbClr val="3333B2"/>
              </a:gs>
              <a:gs pos="100000">
                <a:schemeClr val="tx1"/>
              </a:gs>
              <a:gs pos="100000">
                <a:schemeClr val="accent1">
                  <a:lumMod val="60000"/>
                  <a:lumOff val="40000"/>
                </a:schemeClr>
              </a:gs>
            </a:gsLst>
            <a:lin ang="0" scaled="0"/>
            <a:tileRect/>
          </a:gradFill>
          <a:ln>
            <a:solidFill>
              <a:srgbClr val="3333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latin typeface="cmb10" panose="020B0500000000000000" pitchFamily="34" charset="0"/>
              </a:rPr>
              <a:t>Technology Used</a:t>
            </a:r>
          </a:p>
        </p:txBody>
      </p:sp>
      <p:pic>
        <p:nvPicPr>
          <p:cNvPr id="6" name="Picture 2">
            <a:extLst>
              <a:ext uri="{FF2B5EF4-FFF2-40B4-BE49-F238E27FC236}">
                <a16:creationId xmlns:a16="http://schemas.microsoft.com/office/drawing/2014/main" id="{9C1229C1-8F42-FED9-B7EF-3678FACE30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7495" y="2159390"/>
            <a:ext cx="955152" cy="8305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80BAF3D5-3664-C13A-C572-6E00901845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7849" y="3208989"/>
            <a:ext cx="830566" cy="8305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E250A7C1-D18B-4631-88CB-A15C15E6DE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7849" y="2184438"/>
            <a:ext cx="830566" cy="8305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CCC32CFF-DD37-7864-4721-CD81C9B387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7557" y="4067364"/>
            <a:ext cx="3059371" cy="1102449"/>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a:extLst>
              <a:ext uri="{FF2B5EF4-FFF2-40B4-BE49-F238E27FC236}">
                <a16:creationId xmlns:a16="http://schemas.microsoft.com/office/drawing/2014/main" id="{144DADAF-F919-5DCE-0B55-12883AE8DBE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08011" y="2184438"/>
            <a:ext cx="830566" cy="830566"/>
          </a:xfrm>
          <a:prstGeom prst="rect">
            <a:avLst/>
          </a:prstGeom>
        </p:spPr>
      </p:pic>
      <p:pic>
        <p:nvPicPr>
          <p:cNvPr id="11" name="Picture 16">
            <a:extLst>
              <a:ext uri="{FF2B5EF4-FFF2-40B4-BE49-F238E27FC236}">
                <a16:creationId xmlns:a16="http://schemas.microsoft.com/office/drawing/2014/main" id="{1033A1BD-92EA-7DB4-F56C-4F40E0FD6D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64649" y="2145821"/>
            <a:ext cx="877798" cy="905434"/>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13">
            <a:extLst>
              <a:ext uri="{FF2B5EF4-FFF2-40B4-BE49-F238E27FC236}">
                <a16:creationId xmlns:a16="http://schemas.microsoft.com/office/drawing/2014/main" id="{9068403B-8C86-FF03-67B4-10AA4EEC370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633514" y="4306107"/>
            <a:ext cx="2246741" cy="505517"/>
          </a:xfrm>
          <a:prstGeom prst="rect">
            <a:avLst/>
          </a:prstGeom>
        </p:spPr>
      </p:pic>
      <p:pic>
        <p:nvPicPr>
          <p:cNvPr id="22" name="Graphic 21">
            <a:extLst>
              <a:ext uri="{FF2B5EF4-FFF2-40B4-BE49-F238E27FC236}">
                <a16:creationId xmlns:a16="http://schemas.microsoft.com/office/drawing/2014/main" id="{D3491A62-8F55-6E7A-7DDC-E64178B1544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880208" y="3282378"/>
            <a:ext cx="1000047" cy="648967"/>
          </a:xfrm>
          <a:prstGeom prst="rect">
            <a:avLst/>
          </a:prstGeom>
        </p:spPr>
      </p:pic>
      <p:sp>
        <p:nvSpPr>
          <p:cNvPr id="23" name="Rectangle: Rounded Corners 22">
            <a:extLst>
              <a:ext uri="{FF2B5EF4-FFF2-40B4-BE49-F238E27FC236}">
                <a16:creationId xmlns:a16="http://schemas.microsoft.com/office/drawing/2014/main" id="{8B87EB0A-9847-E3F9-B2B8-D0CC6C95D0C8}"/>
              </a:ext>
            </a:extLst>
          </p:cNvPr>
          <p:cNvSpPr/>
          <p:nvPr/>
        </p:nvSpPr>
        <p:spPr>
          <a:xfrm>
            <a:off x="2147300" y="1715784"/>
            <a:ext cx="3184989" cy="356513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06BCF76B-D682-0971-46E5-2D1E90917A8F}"/>
              </a:ext>
            </a:extLst>
          </p:cNvPr>
          <p:cNvSpPr/>
          <p:nvPr/>
        </p:nvSpPr>
        <p:spPr>
          <a:xfrm>
            <a:off x="6681939" y="1715784"/>
            <a:ext cx="3184989" cy="356513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Pydantic (@pydantic) / X">
            <a:extLst>
              <a:ext uri="{FF2B5EF4-FFF2-40B4-BE49-F238E27FC236}">
                <a16:creationId xmlns:a16="http://schemas.microsoft.com/office/drawing/2014/main" id="{BEBFEC7E-FBCB-2924-CF64-B873CAE9E61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11992" y="3082606"/>
            <a:ext cx="1102450" cy="11024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E764F94-2AA5-2171-DAEC-35B1226F997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14442" y="3306770"/>
            <a:ext cx="1543301" cy="771651"/>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Rounded Corners 24">
            <a:extLst>
              <a:ext uri="{FF2B5EF4-FFF2-40B4-BE49-F238E27FC236}">
                <a16:creationId xmlns:a16="http://schemas.microsoft.com/office/drawing/2014/main" id="{2603F3A2-80D9-D36C-7551-7F8A7A1DC8C6}"/>
              </a:ext>
            </a:extLst>
          </p:cNvPr>
          <p:cNvSpPr/>
          <p:nvPr/>
        </p:nvSpPr>
        <p:spPr>
          <a:xfrm>
            <a:off x="2577013" y="1540161"/>
            <a:ext cx="2359742" cy="352677"/>
          </a:xfrm>
          <a:prstGeom prst="roundRect">
            <a:avLst/>
          </a:prstGeom>
          <a:solidFill>
            <a:srgbClr val="3333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cmb10" panose="020B0500000000000000" pitchFamily="34" charset="0"/>
              </a:rPr>
              <a:t>Frontend</a:t>
            </a:r>
          </a:p>
        </p:txBody>
      </p:sp>
      <p:sp>
        <p:nvSpPr>
          <p:cNvPr id="26" name="Rectangle: Rounded Corners 25">
            <a:extLst>
              <a:ext uri="{FF2B5EF4-FFF2-40B4-BE49-F238E27FC236}">
                <a16:creationId xmlns:a16="http://schemas.microsoft.com/office/drawing/2014/main" id="{E36E751D-1051-C58E-C8BC-4F446A21BF84}"/>
              </a:ext>
            </a:extLst>
          </p:cNvPr>
          <p:cNvSpPr/>
          <p:nvPr/>
        </p:nvSpPr>
        <p:spPr>
          <a:xfrm>
            <a:off x="7094562" y="1537629"/>
            <a:ext cx="2359742" cy="352677"/>
          </a:xfrm>
          <a:prstGeom prst="roundRect">
            <a:avLst/>
          </a:prstGeom>
          <a:solidFill>
            <a:srgbClr val="3333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cmb10" panose="020B0500000000000000" pitchFamily="34" charset="0"/>
              </a:rPr>
              <a:t>Backend</a:t>
            </a:r>
          </a:p>
        </p:txBody>
      </p:sp>
      <p:sp>
        <p:nvSpPr>
          <p:cNvPr id="27" name="Rectangle 5">
            <a:extLst>
              <a:ext uri="{FF2B5EF4-FFF2-40B4-BE49-F238E27FC236}">
                <a16:creationId xmlns:a16="http://schemas.microsoft.com/office/drawing/2014/main" id="{A802EB4B-E7DA-7F46-A6C0-2B146CC8A06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726908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63892E-E8E8-9704-1DD9-51FB1EB6CE36}"/>
              </a:ext>
            </a:extLst>
          </p:cNvPr>
          <p:cNvSpPr/>
          <p:nvPr/>
        </p:nvSpPr>
        <p:spPr>
          <a:xfrm>
            <a:off x="6095999" y="6513816"/>
            <a:ext cx="6096000" cy="344184"/>
          </a:xfrm>
          <a:prstGeom prst="rect">
            <a:avLst/>
          </a:prstGeom>
          <a:solidFill>
            <a:srgbClr val="3333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Cloud Security Platform</a:t>
            </a:r>
          </a:p>
        </p:txBody>
      </p:sp>
      <p:sp>
        <p:nvSpPr>
          <p:cNvPr id="5" name="Rectangle 4">
            <a:extLst>
              <a:ext uri="{FF2B5EF4-FFF2-40B4-BE49-F238E27FC236}">
                <a16:creationId xmlns:a16="http://schemas.microsoft.com/office/drawing/2014/main" id="{6DC57478-5E49-1911-83BB-4471EB966B28}"/>
              </a:ext>
            </a:extLst>
          </p:cNvPr>
          <p:cNvSpPr/>
          <p:nvPr/>
        </p:nvSpPr>
        <p:spPr>
          <a:xfrm>
            <a:off x="1" y="6513816"/>
            <a:ext cx="6096000" cy="34418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Tirth Patel (20BCE223) B.Tech 8</a:t>
            </a:r>
            <a:r>
              <a:rPr lang="en-US" baseline="30000" dirty="0">
                <a:latin typeface="cmb10" panose="020B0500000000000000" pitchFamily="34" charset="0"/>
              </a:rPr>
              <a:t>th</a:t>
            </a:r>
            <a:r>
              <a:rPr lang="en-US" dirty="0">
                <a:latin typeface="cmb10" panose="020B0500000000000000" pitchFamily="34" charset="0"/>
              </a:rPr>
              <a:t> Sem Major Project</a:t>
            </a:r>
          </a:p>
        </p:txBody>
      </p:sp>
      <p:sp>
        <p:nvSpPr>
          <p:cNvPr id="12" name="Rectangle 11">
            <a:extLst>
              <a:ext uri="{FF2B5EF4-FFF2-40B4-BE49-F238E27FC236}">
                <a16:creationId xmlns:a16="http://schemas.microsoft.com/office/drawing/2014/main" id="{188EE3D2-154B-854B-77DB-BC394DF382B4}"/>
              </a:ext>
            </a:extLst>
          </p:cNvPr>
          <p:cNvSpPr/>
          <p:nvPr/>
        </p:nvSpPr>
        <p:spPr>
          <a:xfrm>
            <a:off x="0" y="0"/>
            <a:ext cx="12191999" cy="482885"/>
          </a:xfrm>
          <a:prstGeom prst="rect">
            <a:avLst/>
          </a:prstGeom>
          <a:gradFill flip="none" rotWithShape="1">
            <a:gsLst>
              <a:gs pos="0">
                <a:srgbClr val="3333B2"/>
              </a:gs>
              <a:gs pos="0">
                <a:srgbClr val="3333B2"/>
              </a:gs>
              <a:gs pos="100000">
                <a:schemeClr val="tx1"/>
              </a:gs>
              <a:gs pos="100000">
                <a:schemeClr val="accent1">
                  <a:lumMod val="60000"/>
                  <a:lumOff val="40000"/>
                </a:schemeClr>
              </a:gs>
            </a:gsLst>
            <a:lin ang="0" scaled="0"/>
            <a:tileRect/>
          </a:gradFill>
          <a:ln>
            <a:solidFill>
              <a:srgbClr val="3333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latin typeface="cmb10" panose="020B0500000000000000" pitchFamily="34" charset="0"/>
              </a:rPr>
              <a:t>Key Features</a:t>
            </a:r>
          </a:p>
        </p:txBody>
      </p:sp>
      <p:pic>
        <p:nvPicPr>
          <p:cNvPr id="10" name="Picture 9">
            <a:extLst>
              <a:ext uri="{FF2B5EF4-FFF2-40B4-BE49-F238E27FC236}">
                <a16:creationId xmlns:a16="http://schemas.microsoft.com/office/drawing/2014/main" id="{35186075-9549-AEE0-F6B8-8C9D7C5CE20B}"/>
              </a:ext>
            </a:extLst>
          </p:cNvPr>
          <p:cNvPicPr>
            <a:picLocks noChangeAspect="1"/>
          </p:cNvPicPr>
          <p:nvPr/>
        </p:nvPicPr>
        <p:blipFill>
          <a:blip r:embed="rId2"/>
          <a:stretch>
            <a:fillRect/>
          </a:stretch>
        </p:blipFill>
        <p:spPr>
          <a:xfrm>
            <a:off x="2013735" y="2074247"/>
            <a:ext cx="1399213" cy="1399213"/>
          </a:xfrm>
          <a:prstGeom prst="rect">
            <a:avLst/>
          </a:prstGeom>
        </p:spPr>
      </p:pic>
      <p:pic>
        <p:nvPicPr>
          <p:cNvPr id="13" name="Picture 12">
            <a:extLst>
              <a:ext uri="{FF2B5EF4-FFF2-40B4-BE49-F238E27FC236}">
                <a16:creationId xmlns:a16="http://schemas.microsoft.com/office/drawing/2014/main" id="{8BF4A15D-A124-B372-12AD-5AC0AB7F1384}"/>
              </a:ext>
            </a:extLst>
          </p:cNvPr>
          <p:cNvPicPr>
            <a:picLocks noChangeAspect="1"/>
          </p:cNvPicPr>
          <p:nvPr/>
        </p:nvPicPr>
        <p:blipFill>
          <a:blip r:embed="rId3"/>
          <a:stretch>
            <a:fillRect/>
          </a:stretch>
        </p:blipFill>
        <p:spPr>
          <a:xfrm>
            <a:off x="4231451" y="2074247"/>
            <a:ext cx="1325366" cy="1325366"/>
          </a:xfrm>
          <a:prstGeom prst="rect">
            <a:avLst/>
          </a:prstGeom>
        </p:spPr>
      </p:pic>
      <p:pic>
        <p:nvPicPr>
          <p:cNvPr id="19" name="Picture 18">
            <a:extLst>
              <a:ext uri="{FF2B5EF4-FFF2-40B4-BE49-F238E27FC236}">
                <a16:creationId xmlns:a16="http://schemas.microsoft.com/office/drawing/2014/main" id="{7D5CF3C3-6E7F-DED5-B0CF-A37D9182B395}"/>
              </a:ext>
            </a:extLst>
          </p:cNvPr>
          <p:cNvPicPr>
            <a:picLocks noChangeAspect="1"/>
          </p:cNvPicPr>
          <p:nvPr/>
        </p:nvPicPr>
        <p:blipFill>
          <a:blip r:embed="rId4"/>
          <a:stretch>
            <a:fillRect/>
          </a:stretch>
        </p:blipFill>
        <p:spPr>
          <a:xfrm>
            <a:off x="6375320" y="2247589"/>
            <a:ext cx="1026060" cy="1026060"/>
          </a:xfrm>
          <a:prstGeom prst="rect">
            <a:avLst/>
          </a:prstGeom>
        </p:spPr>
      </p:pic>
      <p:sp>
        <p:nvSpPr>
          <p:cNvPr id="20" name="TextBox 19">
            <a:extLst>
              <a:ext uri="{FF2B5EF4-FFF2-40B4-BE49-F238E27FC236}">
                <a16:creationId xmlns:a16="http://schemas.microsoft.com/office/drawing/2014/main" id="{4B45BB02-21F3-AE75-A737-6B4B87A01677}"/>
              </a:ext>
            </a:extLst>
          </p:cNvPr>
          <p:cNvSpPr txBox="1"/>
          <p:nvPr/>
        </p:nvSpPr>
        <p:spPr>
          <a:xfrm>
            <a:off x="1933469" y="3724213"/>
            <a:ext cx="1479479" cy="1200329"/>
          </a:xfrm>
          <a:prstGeom prst="rect">
            <a:avLst/>
          </a:prstGeom>
          <a:noFill/>
        </p:spPr>
        <p:txBody>
          <a:bodyPr wrap="square" rtlCol="0">
            <a:spAutoFit/>
          </a:bodyPr>
          <a:lstStyle/>
          <a:p>
            <a:pPr algn="ctr"/>
            <a:r>
              <a:rPr lang="en-US" dirty="0">
                <a:latin typeface="cmb10" panose="020B0500000000000000" pitchFamily="34" charset="0"/>
              </a:rPr>
              <a:t>Monitoring</a:t>
            </a:r>
          </a:p>
          <a:p>
            <a:pPr algn="ctr"/>
            <a:r>
              <a:rPr lang="en-US" dirty="0">
                <a:latin typeface="cmb10" panose="020B0500000000000000" pitchFamily="34" charset="0"/>
              </a:rPr>
              <a:t>Load Balancers Status</a:t>
            </a:r>
          </a:p>
        </p:txBody>
      </p:sp>
      <p:sp>
        <p:nvSpPr>
          <p:cNvPr id="21" name="TextBox 20">
            <a:extLst>
              <a:ext uri="{FF2B5EF4-FFF2-40B4-BE49-F238E27FC236}">
                <a16:creationId xmlns:a16="http://schemas.microsoft.com/office/drawing/2014/main" id="{5E11ACC6-496B-07FF-9903-7FFDFAB67143}"/>
              </a:ext>
            </a:extLst>
          </p:cNvPr>
          <p:cNvSpPr txBox="1"/>
          <p:nvPr/>
        </p:nvSpPr>
        <p:spPr>
          <a:xfrm>
            <a:off x="4154394" y="3687290"/>
            <a:ext cx="1479479" cy="1200329"/>
          </a:xfrm>
          <a:prstGeom prst="rect">
            <a:avLst/>
          </a:prstGeom>
          <a:noFill/>
        </p:spPr>
        <p:txBody>
          <a:bodyPr wrap="square" rtlCol="0">
            <a:spAutoFit/>
          </a:bodyPr>
          <a:lstStyle/>
          <a:p>
            <a:pPr algn="ctr"/>
            <a:r>
              <a:rPr lang="en-US" dirty="0">
                <a:latin typeface="cmb10" panose="020B0500000000000000" pitchFamily="34" charset="0"/>
              </a:rPr>
              <a:t>Role</a:t>
            </a:r>
          </a:p>
          <a:p>
            <a:pPr algn="ctr"/>
            <a:r>
              <a:rPr lang="en-US" dirty="0">
                <a:latin typeface="cmb10" panose="020B0500000000000000" pitchFamily="34" charset="0"/>
              </a:rPr>
              <a:t>Based</a:t>
            </a:r>
          </a:p>
          <a:p>
            <a:pPr algn="ctr"/>
            <a:r>
              <a:rPr lang="en-US" dirty="0">
                <a:latin typeface="cmb10" panose="020B0500000000000000" pitchFamily="34" charset="0"/>
              </a:rPr>
              <a:t>Access</a:t>
            </a:r>
          </a:p>
          <a:p>
            <a:pPr algn="ctr"/>
            <a:r>
              <a:rPr lang="en-US" dirty="0">
                <a:latin typeface="cmb10" panose="020B0500000000000000" pitchFamily="34" charset="0"/>
              </a:rPr>
              <a:t>Control</a:t>
            </a:r>
          </a:p>
        </p:txBody>
      </p:sp>
      <p:sp>
        <p:nvSpPr>
          <p:cNvPr id="22" name="TextBox 21">
            <a:extLst>
              <a:ext uri="{FF2B5EF4-FFF2-40B4-BE49-F238E27FC236}">
                <a16:creationId xmlns:a16="http://schemas.microsoft.com/office/drawing/2014/main" id="{6DC4DDDA-A49C-0189-2802-5CAA0EE105C7}"/>
              </a:ext>
            </a:extLst>
          </p:cNvPr>
          <p:cNvSpPr txBox="1"/>
          <p:nvPr/>
        </p:nvSpPr>
        <p:spPr>
          <a:xfrm>
            <a:off x="6059188" y="3778792"/>
            <a:ext cx="1591213" cy="646331"/>
          </a:xfrm>
          <a:prstGeom prst="rect">
            <a:avLst/>
          </a:prstGeom>
          <a:noFill/>
        </p:spPr>
        <p:txBody>
          <a:bodyPr wrap="square" rtlCol="0">
            <a:spAutoFit/>
          </a:bodyPr>
          <a:lstStyle/>
          <a:p>
            <a:pPr algn="ctr"/>
            <a:r>
              <a:rPr lang="en-US" dirty="0">
                <a:latin typeface="cmb10" panose="020B0500000000000000" pitchFamily="34" charset="0"/>
              </a:rPr>
              <a:t>Feedback</a:t>
            </a:r>
          </a:p>
          <a:p>
            <a:pPr algn="ctr"/>
            <a:r>
              <a:rPr lang="en-US" dirty="0">
                <a:latin typeface="cmb10" panose="020B0500000000000000" pitchFamily="34" charset="0"/>
              </a:rPr>
              <a:t>Management</a:t>
            </a:r>
          </a:p>
        </p:txBody>
      </p:sp>
      <p:pic>
        <p:nvPicPr>
          <p:cNvPr id="24" name="Picture 23">
            <a:extLst>
              <a:ext uri="{FF2B5EF4-FFF2-40B4-BE49-F238E27FC236}">
                <a16:creationId xmlns:a16="http://schemas.microsoft.com/office/drawing/2014/main" id="{7465151A-B10E-7BE2-375E-335F4525D0F5}"/>
              </a:ext>
            </a:extLst>
          </p:cNvPr>
          <p:cNvPicPr>
            <a:picLocks noChangeAspect="1"/>
          </p:cNvPicPr>
          <p:nvPr/>
        </p:nvPicPr>
        <p:blipFill>
          <a:blip r:embed="rId5"/>
          <a:stretch>
            <a:fillRect/>
          </a:stretch>
        </p:blipFill>
        <p:spPr>
          <a:xfrm>
            <a:off x="8219882" y="2072158"/>
            <a:ext cx="1211793" cy="1211793"/>
          </a:xfrm>
          <a:prstGeom prst="rect">
            <a:avLst/>
          </a:prstGeom>
        </p:spPr>
      </p:pic>
      <p:sp>
        <p:nvSpPr>
          <p:cNvPr id="25" name="TextBox 24">
            <a:extLst>
              <a:ext uri="{FF2B5EF4-FFF2-40B4-BE49-F238E27FC236}">
                <a16:creationId xmlns:a16="http://schemas.microsoft.com/office/drawing/2014/main" id="{504B8D51-6AA9-0374-936C-78CC4EEFB1E8}"/>
              </a:ext>
            </a:extLst>
          </p:cNvPr>
          <p:cNvSpPr txBox="1"/>
          <p:nvPr/>
        </p:nvSpPr>
        <p:spPr>
          <a:xfrm>
            <a:off x="8219882" y="3687290"/>
            <a:ext cx="1591213" cy="923330"/>
          </a:xfrm>
          <a:prstGeom prst="rect">
            <a:avLst/>
          </a:prstGeom>
          <a:noFill/>
        </p:spPr>
        <p:txBody>
          <a:bodyPr wrap="square" rtlCol="0">
            <a:spAutoFit/>
          </a:bodyPr>
          <a:lstStyle/>
          <a:p>
            <a:pPr algn="ctr"/>
            <a:r>
              <a:rPr lang="en-US" dirty="0">
                <a:latin typeface="cmb10" panose="020B0500000000000000" pitchFamily="34" charset="0"/>
              </a:rPr>
              <a:t>User &amp; Tenant</a:t>
            </a:r>
          </a:p>
          <a:p>
            <a:pPr algn="ctr"/>
            <a:r>
              <a:rPr lang="en-US" dirty="0">
                <a:latin typeface="cmb10" panose="020B0500000000000000" pitchFamily="34" charset="0"/>
              </a:rPr>
              <a:t>Management</a:t>
            </a:r>
          </a:p>
        </p:txBody>
      </p:sp>
    </p:spTree>
    <p:extLst>
      <p:ext uri="{BB962C8B-B14F-4D97-AF65-F5344CB8AC3E}">
        <p14:creationId xmlns:p14="http://schemas.microsoft.com/office/powerpoint/2010/main" val="1687223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63892E-E8E8-9704-1DD9-51FB1EB6CE36}"/>
              </a:ext>
            </a:extLst>
          </p:cNvPr>
          <p:cNvSpPr/>
          <p:nvPr/>
        </p:nvSpPr>
        <p:spPr>
          <a:xfrm>
            <a:off x="6095999" y="6513816"/>
            <a:ext cx="6096000" cy="344184"/>
          </a:xfrm>
          <a:prstGeom prst="rect">
            <a:avLst/>
          </a:prstGeom>
          <a:solidFill>
            <a:srgbClr val="3333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Cloud Security Platform</a:t>
            </a:r>
          </a:p>
        </p:txBody>
      </p:sp>
      <p:sp>
        <p:nvSpPr>
          <p:cNvPr id="5" name="Rectangle 4">
            <a:extLst>
              <a:ext uri="{FF2B5EF4-FFF2-40B4-BE49-F238E27FC236}">
                <a16:creationId xmlns:a16="http://schemas.microsoft.com/office/drawing/2014/main" id="{6DC57478-5E49-1911-83BB-4471EB966B28}"/>
              </a:ext>
            </a:extLst>
          </p:cNvPr>
          <p:cNvSpPr/>
          <p:nvPr/>
        </p:nvSpPr>
        <p:spPr>
          <a:xfrm>
            <a:off x="1" y="6513816"/>
            <a:ext cx="6096000" cy="34418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Tirth Patel (20BCE223) B.Tech 8</a:t>
            </a:r>
            <a:r>
              <a:rPr lang="en-US" baseline="30000" dirty="0">
                <a:latin typeface="cmb10" panose="020B0500000000000000" pitchFamily="34" charset="0"/>
              </a:rPr>
              <a:t>th</a:t>
            </a:r>
            <a:r>
              <a:rPr lang="en-US" dirty="0">
                <a:latin typeface="cmb10" panose="020B0500000000000000" pitchFamily="34" charset="0"/>
              </a:rPr>
              <a:t> Sem Major Project</a:t>
            </a:r>
          </a:p>
        </p:txBody>
      </p:sp>
      <p:sp>
        <p:nvSpPr>
          <p:cNvPr id="12" name="Rectangle 11">
            <a:extLst>
              <a:ext uri="{FF2B5EF4-FFF2-40B4-BE49-F238E27FC236}">
                <a16:creationId xmlns:a16="http://schemas.microsoft.com/office/drawing/2014/main" id="{188EE3D2-154B-854B-77DB-BC394DF382B4}"/>
              </a:ext>
            </a:extLst>
          </p:cNvPr>
          <p:cNvSpPr/>
          <p:nvPr/>
        </p:nvSpPr>
        <p:spPr>
          <a:xfrm>
            <a:off x="0" y="0"/>
            <a:ext cx="12191999" cy="482885"/>
          </a:xfrm>
          <a:prstGeom prst="rect">
            <a:avLst/>
          </a:prstGeom>
          <a:gradFill flip="none" rotWithShape="1">
            <a:gsLst>
              <a:gs pos="0">
                <a:srgbClr val="3333B2"/>
              </a:gs>
              <a:gs pos="0">
                <a:srgbClr val="3333B2"/>
              </a:gs>
              <a:gs pos="100000">
                <a:schemeClr val="tx1"/>
              </a:gs>
              <a:gs pos="100000">
                <a:schemeClr val="accent1">
                  <a:lumMod val="60000"/>
                  <a:lumOff val="40000"/>
                </a:schemeClr>
              </a:gs>
            </a:gsLst>
            <a:lin ang="0" scaled="0"/>
            <a:tileRect/>
          </a:gradFill>
          <a:ln>
            <a:solidFill>
              <a:srgbClr val="3333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latin typeface="cmb10" panose="020B0500000000000000" pitchFamily="34" charset="0"/>
              </a:rPr>
              <a:t>System Architecture</a:t>
            </a:r>
          </a:p>
        </p:txBody>
      </p:sp>
      <p:pic>
        <p:nvPicPr>
          <p:cNvPr id="3" name="Picture 2">
            <a:extLst>
              <a:ext uri="{FF2B5EF4-FFF2-40B4-BE49-F238E27FC236}">
                <a16:creationId xmlns:a16="http://schemas.microsoft.com/office/drawing/2014/main" id="{2F942C1E-2D6D-49A6-DF91-03472A9A07D3}"/>
              </a:ext>
            </a:extLst>
          </p:cNvPr>
          <p:cNvPicPr>
            <a:picLocks noChangeAspect="1"/>
          </p:cNvPicPr>
          <p:nvPr/>
        </p:nvPicPr>
        <p:blipFill>
          <a:blip r:embed="rId2"/>
          <a:stretch>
            <a:fillRect/>
          </a:stretch>
        </p:blipFill>
        <p:spPr>
          <a:xfrm>
            <a:off x="326645" y="2202689"/>
            <a:ext cx="11538708" cy="2867608"/>
          </a:xfrm>
          <a:prstGeom prst="rect">
            <a:avLst/>
          </a:prstGeom>
          <a:ln>
            <a:solidFill>
              <a:schemeClr val="bg1"/>
            </a:solidFill>
          </a:ln>
        </p:spPr>
      </p:pic>
      <p:sp>
        <p:nvSpPr>
          <p:cNvPr id="6" name="Rectangle 1">
            <a:extLst>
              <a:ext uri="{FF2B5EF4-FFF2-40B4-BE49-F238E27FC236}">
                <a16:creationId xmlns:a16="http://schemas.microsoft.com/office/drawing/2014/main" id="{301EBB16-14C8-7429-50DA-C8EC56625E15}"/>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662200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63892E-E8E8-9704-1DD9-51FB1EB6CE36}"/>
              </a:ext>
            </a:extLst>
          </p:cNvPr>
          <p:cNvSpPr/>
          <p:nvPr/>
        </p:nvSpPr>
        <p:spPr>
          <a:xfrm>
            <a:off x="6095999" y="6513816"/>
            <a:ext cx="6096000" cy="344184"/>
          </a:xfrm>
          <a:prstGeom prst="rect">
            <a:avLst/>
          </a:prstGeom>
          <a:solidFill>
            <a:srgbClr val="3333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Cloud Security Platform</a:t>
            </a:r>
          </a:p>
        </p:txBody>
      </p:sp>
      <p:sp>
        <p:nvSpPr>
          <p:cNvPr id="5" name="Rectangle 4">
            <a:extLst>
              <a:ext uri="{FF2B5EF4-FFF2-40B4-BE49-F238E27FC236}">
                <a16:creationId xmlns:a16="http://schemas.microsoft.com/office/drawing/2014/main" id="{6DC57478-5E49-1911-83BB-4471EB966B28}"/>
              </a:ext>
            </a:extLst>
          </p:cNvPr>
          <p:cNvSpPr/>
          <p:nvPr/>
        </p:nvSpPr>
        <p:spPr>
          <a:xfrm>
            <a:off x="1" y="6513816"/>
            <a:ext cx="6096000" cy="34418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Tirth Patel (20BCE223) B.Tech 8</a:t>
            </a:r>
            <a:r>
              <a:rPr lang="en-US" baseline="30000" dirty="0">
                <a:latin typeface="cmb10" panose="020B0500000000000000" pitchFamily="34" charset="0"/>
              </a:rPr>
              <a:t>th</a:t>
            </a:r>
            <a:r>
              <a:rPr lang="en-US" dirty="0">
                <a:latin typeface="cmb10" panose="020B0500000000000000" pitchFamily="34" charset="0"/>
              </a:rPr>
              <a:t> Sem Major Project</a:t>
            </a:r>
          </a:p>
        </p:txBody>
      </p:sp>
      <p:sp>
        <p:nvSpPr>
          <p:cNvPr id="12" name="Rectangle 11">
            <a:extLst>
              <a:ext uri="{FF2B5EF4-FFF2-40B4-BE49-F238E27FC236}">
                <a16:creationId xmlns:a16="http://schemas.microsoft.com/office/drawing/2014/main" id="{188EE3D2-154B-854B-77DB-BC394DF382B4}"/>
              </a:ext>
            </a:extLst>
          </p:cNvPr>
          <p:cNvSpPr/>
          <p:nvPr/>
        </p:nvSpPr>
        <p:spPr>
          <a:xfrm>
            <a:off x="0" y="0"/>
            <a:ext cx="12191999" cy="482885"/>
          </a:xfrm>
          <a:prstGeom prst="rect">
            <a:avLst/>
          </a:prstGeom>
          <a:gradFill flip="none" rotWithShape="1">
            <a:gsLst>
              <a:gs pos="0">
                <a:srgbClr val="3333B2"/>
              </a:gs>
              <a:gs pos="0">
                <a:srgbClr val="3333B2"/>
              </a:gs>
              <a:gs pos="100000">
                <a:schemeClr val="tx1"/>
              </a:gs>
              <a:gs pos="100000">
                <a:schemeClr val="accent1">
                  <a:lumMod val="60000"/>
                  <a:lumOff val="40000"/>
                </a:schemeClr>
              </a:gs>
            </a:gsLst>
            <a:lin ang="0" scaled="0"/>
            <a:tileRect/>
          </a:gradFill>
          <a:ln>
            <a:solidFill>
              <a:srgbClr val="3333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latin typeface="cmb10" panose="020B0500000000000000" pitchFamily="34" charset="0"/>
              </a:rPr>
              <a:t>ERD Diagram</a:t>
            </a:r>
          </a:p>
        </p:txBody>
      </p:sp>
      <p:pic>
        <p:nvPicPr>
          <p:cNvPr id="8" name="Picture 7">
            <a:extLst>
              <a:ext uri="{FF2B5EF4-FFF2-40B4-BE49-F238E27FC236}">
                <a16:creationId xmlns:a16="http://schemas.microsoft.com/office/drawing/2014/main" id="{77FCFA57-3A4F-14FF-B4BE-AA4F0E0D86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631" y="672728"/>
            <a:ext cx="11436736" cy="5512543"/>
          </a:xfrm>
          <a:prstGeom prst="rect">
            <a:avLst/>
          </a:prstGeom>
        </p:spPr>
      </p:pic>
    </p:spTree>
    <p:extLst>
      <p:ext uri="{BB962C8B-B14F-4D97-AF65-F5344CB8AC3E}">
        <p14:creationId xmlns:p14="http://schemas.microsoft.com/office/powerpoint/2010/main" val="28989345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63892E-E8E8-9704-1DD9-51FB1EB6CE36}"/>
              </a:ext>
            </a:extLst>
          </p:cNvPr>
          <p:cNvSpPr/>
          <p:nvPr/>
        </p:nvSpPr>
        <p:spPr>
          <a:xfrm>
            <a:off x="6095999" y="6513816"/>
            <a:ext cx="6096000" cy="344184"/>
          </a:xfrm>
          <a:prstGeom prst="rect">
            <a:avLst/>
          </a:prstGeom>
          <a:solidFill>
            <a:srgbClr val="3333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Cloud Security Platform</a:t>
            </a:r>
          </a:p>
        </p:txBody>
      </p:sp>
      <p:sp>
        <p:nvSpPr>
          <p:cNvPr id="5" name="Rectangle 4">
            <a:extLst>
              <a:ext uri="{FF2B5EF4-FFF2-40B4-BE49-F238E27FC236}">
                <a16:creationId xmlns:a16="http://schemas.microsoft.com/office/drawing/2014/main" id="{6DC57478-5E49-1911-83BB-4471EB966B28}"/>
              </a:ext>
            </a:extLst>
          </p:cNvPr>
          <p:cNvSpPr/>
          <p:nvPr/>
        </p:nvSpPr>
        <p:spPr>
          <a:xfrm>
            <a:off x="1" y="6513816"/>
            <a:ext cx="6096000" cy="34418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cmb10" panose="020B0500000000000000" pitchFamily="34" charset="0"/>
              </a:rPr>
              <a:t>Tirth Patel (20BCE223) B.Tech 8</a:t>
            </a:r>
            <a:r>
              <a:rPr lang="en-US" baseline="30000" dirty="0">
                <a:latin typeface="cmb10" panose="020B0500000000000000" pitchFamily="34" charset="0"/>
              </a:rPr>
              <a:t>th</a:t>
            </a:r>
            <a:r>
              <a:rPr lang="en-US" dirty="0">
                <a:latin typeface="cmb10" panose="020B0500000000000000" pitchFamily="34" charset="0"/>
              </a:rPr>
              <a:t> Sem Major Project</a:t>
            </a:r>
          </a:p>
        </p:txBody>
      </p:sp>
      <p:sp>
        <p:nvSpPr>
          <p:cNvPr id="12" name="Rectangle 11">
            <a:extLst>
              <a:ext uri="{FF2B5EF4-FFF2-40B4-BE49-F238E27FC236}">
                <a16:creationId xmlns:a16="http://schemas.microsoft.com/office/drawing/2014/main" id="{188EE3D2-154B-854B-77DB-BC394DF382B4}"/>
              </a:ext>
            </a:extLst>
          </p:cNvPr>
          <p:cNvSpPr/>
          <p:nvPr/>
        </p:nvSpPr>
        <p:spPr>
          <a:xfrm>
            <a:off x="0" y="0"/>
            <a:ext cx="12191999" cy="482885"/>
          </a:xfrm>
          <a:prstGeom prst="rect">
            <a:avLst/>
          </a:prstGeom>
          <a:gradFill flip="none" rotWithShape="1">
            <a:gsLst>
              <a:gs pos="0">
                <a:srgbClr val="3333B2"/>
              </a:gs>
              <a:gs pos="0">
                <a:srgbClr val="3333B2"/>
              </a:gs>
              <a:gs pos="100000">
                <a:schemeClr val="tx1"/>
              </a:gs>
              <a:gs pos="100000">
                <a:schemeClr val="accent1">
                  <a:lumMod val="60000"/>
                  <a:lumOff val="40000"/>
                </a:schemeClr>
              </a:gs>
            </a:gsLst>
            <a:lin ang="0" scaled="0"/>
            <a:tileRect/>
          </a:gradFill>
          <a:ln>
            <a:solidFill>
              <a:srgbClr val="3333B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latin typeface="cmb10" panose="020B0500000000000000" pitchFamily="34" charset="0"/>
              </a:rPr>
              <a:t>Use Case Diagram</a:t>
            </a:r>
          </a:p>
        </p:txBody>
      </p:sp>
      <p:pic>
        <p:nvPicPr>
          <p:cNvPr id="3" name="Picture 2">
            <a:extLst>
              <a:ext uri="{FF2B5EF4-FFF2-40B4-BE49-F238E27FC236}">
                <a16:creationId xmlns:a16="http://schemas.microsoft.com/office/drawing/2014/main" id="{53526E8A-3732-2BC1-8F44-5A881C5943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0933" y="1041071"/>
            <a:ext cx="5590132" cy="4775858"/>
          </a:xfrm>
          <a:prstGeom prst="rect">
            <a:avLst/>
          </a:prstGeom>
        </p:spPr>
      </p:pic>
    </p:spTree>
    <p:extLst>
      <p:ext uri="{BB962C8B-B14F-4D97-AF65-F5344CB8AC3E}">
        <p14:creationId xmlns:p14="http://schemas.microsoft.com/office/powerpoint/2010/main" val="76818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TotalTime>
  <Words>919</Words>
  <Application>Microsoft Office PowerPoint</Application>
  <PresentationFormat>Widescreen</PresentationFormat>
  <Paragraphs>149</Paragraphs>
  <Slides>38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Calibri Light</vt:lpstr>
      <vt:lpstr>cmb10</vt:lpstr>
      <vt:lpstr>Franklin Gothic Book</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tirth patel</dc:creator>
  <cp:lastModifiedBy>smit chakalasiya</cp:lastModifiedBy>
  <cp:revision>10</cp:revision>
  <dcterms:created xsi:type="dcterms:W3CDTF">2024-05-22T16:47:55Z</dcterms:created>
  <dcterms:modified xsi:type="dcterms:W3CDTF">2024-05-23T21:48:38Z</dcterms:modified>
</cp:coreProperties>
</file>